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4"/>
  </p:sldMasterIdLst>
  <p:notesMasterIdLst>
    <p:notesMasterId r:id="rId30"/>
  </p:notesMasterIdLst>
  <p:handoutMasterIdLst>
    <p:handoutMasterId r:id="rId31"/>
  </p:handoutMasterIdLst>
  <p:sldIdLst>
    <p:sldId id="259" r:id="rId5"/>
    <p:sldId id="944" r:id="rId6"/>
    <p:sldId id="945" r:id="rId7"/>
    <p:sldId id="946" r:id="rId8"/>
    <p:sldId id="947" r:id="rId9"/>
    <p:sldId id="948" r:id="rId10"/>
    <p:sldId id="949" r:id="rId11"/>
    <p:sldId id="950" r:id="rId12"/>
    <p:sldId id="951" r:id="rId13"/>
    <p:sldId id="952" r:id="rId14"/>
    <p:sldId id="953" r:id="rId15"/>
    <p:sldId id="954" r:id="rId16"/>
    <p:sldId id="955" r:id="rId17"/>
    <p:sldId id="963" r:id="rId18"/>
    <p:sldId id="964" r:id="rId19"/>
    <p:sldId id="965" r:id="rId20"/>
    <p:sldId id="802" r:id="rId21"/>
    <p:sldId id="959" r:id="rId22"/>
    <p:sldId id="956" r:id="rId23"/>
    <p:sldId id="958" r:id="rId24"/>
    <p:sldId id="960" r:id="rId25"/>
    <p:sldId id="961" r:id="rId26"/>
    <p:sldId id="957" r:id="rId27"/>
    <p:sldId id="962" r:id="rId28"/>
    <p:sldId id="261" r:id="rId29"/>
  </p:sldIdLst>
  <p:sldSz cx="12192000" cy="6858000"/>
  <p:notesSz cx="6858000" cy="9144000"/>
  <p:embeddedFontLst>
    <p:embeddedFont>
      <p:font typeface="Ericsson Capital TT" panose="02000503000000020004" pitchFamily="2" charset="0"/>
      <p:regular r:id="rId32"/>
    </p:embeddedFont>
    <p:embeddedFont>
      <p:font typeface="Ericsson Hilda" panose="00000500000000000000" pitchFamily="2" charset="0"/>
      <p:regular r:id="rId33"/>
      <p:bold r:id="rId34"/>
    </p:embeddedFont>
    <p:embeddedFont>
      <p:font typeface="Ericsson Hilda Light" panose="00000400000000000000" pitchFamily="2" charset="0"/>
      <p:regular r:id="rId35"/>
    </p:embeddedFont>
    <p:embeddedFont>
      <p:font typeface="Ericsson Technical Icons" panose="00000500000000000000" pitchFamily="2" charset="0"/>
      <p:regular r:id="rId3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424"/>
    <a:srgbClr val="7676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184" autoAdjust="0"/>
  </p:normalViewPr>
  <p:slideViewPr>
    <p:cSldViewPr snapToGrid="0" snapToObjects="1" showGuides="1">
      <p:cViewPr varScale="1">
        <p:scale>
          <a:sx n="51" d="100"/>
          <a:sy n="51" d="100"/>
        </p:scale>
        <p:origin x="812" y="40"/>
      </p:cViewPr>
      <p:guideLst/>
    </p:cSldViewPr>
  </p:slideViewPr>
  <p:outlineViewPr>
    <p:cViewPr>
      <p:scale>
        <a:sx n="33" d="100"/>
        <a:sy n="33" d="100"/>
      </p:scale>
      <p:origin x="0" y="-1578"/>
    </p:cViewPr>
  </p:outlineViewPr>
  <p:notesTextViewPr>
    <p:cViewPr>
      <p:scale>
        <a:sx n="1" d="1"/>
        <a:sy n="1" d="1"/>
      </p:scale>
      <p:origin x="0" y="0"/>
    </p:cViewPr>
  </p:notesTextViewPr>
  <p:sorterViewPr>
    <p:cViewPr varScale="1">
      <p:scale>
        <a:sx n="1" d="1"/>
        <a:sy n="1" d="1"/>
      </p:scale>
      <p:origin x="0" y="-59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2.fntdata"/><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1.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5.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6FD348-9C7F-4865-875C-863EC6E2CB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 </a:t>
            </a:r>
          </a:p>
        </p:txBody>
      </p:sp>
      <p:sp>
        <p:nvSpPr>
          <p:cNvPr id="3" name="Date Placeholder 2">
            <a:extLst>
              <a:ext uri="{FF2B5EF4-FFF2-40B4-BE49-F238E27FC236}">
                <a16:creationId xmlns:a16="http://schemas.microsoft.com/office/drawing/2014/main" id="{B3294207-A46E-4F9A-91C9-BB4398CEA9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2018-02-21 </a:t>
            </a:r>
          </a:p>
        </p:txBody>
      </p:sp>
      <p:sp>
        <p:nvSpPr>
          <p:cNvPr id="4" name="Footer Placeholder 3">
            <a:extLst>
              <a:ext uri="{FF2B5EF4-FFF2-40B4-BE49-F238E27FC236}">
                <a16:creationId xmlns:a16="http://schemas.microsoft.com/office/drawing/2014/main" id="{95105526-C577-427D-800D-7921EA16026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 </a:t>
            </a:r>
          </a:p>
        </p:txBody>
      </p:sp>
      <p:sp>
        <p:nvSpPr>
          <p:cNvPr id="5" name="Slide Number Placeholder 4">
            <a:extLst>
              <a:ext uri="{FF2B5EF4-FFF2-40B4-BE49-F238E27FC236}">
                <a16:creationId xmlns:a16="http://schemas.microsoft.com/office/drawing/2014/main" id="{1FCA4CFA-39AC-4AB6-B521-EBDB0AF74A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AEDCC-D3AE-4D3E-A1AA-6BA600F277AC}" type="slidenum">
              <a:rPr lang="en-US" smtClean="0"/>
              <a:t>‹#›</a:t>
            </a:fld>
            <a:endParaRPr lang="en-US" dirty="0"/>
          </a:p>
        </p:txBody>
      </p:sp>
    </p:spTree>
    <p:extLst>
      <p:ext uri="{BB962C8B-B14F-4D97-AF65-F5344CB8AC3E}">
        <p14:creationId xmlns:p14="http://schemas.microsoft.com/office/powerpoint/2010/main" val="175426212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Ericsson Hilda Light" panose="00000400000000000000" pitchFamily="2" charset="0"/>
              </a:defRPr>
            </a:lvl1pPr>
          </a:lstStyle>
          <a:p>
            <a:r>
              <a:rPr lang="en-US" dirty="0"/>
              <a:t>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Ericsson Hilda Light" panose="00000400000000000000" pitchFamily="2" charset="0"/>
              </a:defRPr>
            </a:lvl1pPr>
          </a:lstStyle>
          <a:p>
            <a:r>
              <a:rPr lang="en-US" dirty="0"/>
              <a:t>2018-02-21 </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Ericsson Hilda Light" panose="00000400000000000000" pitchFamily="2" charset="0"/>
              </a:defRPr>
            </a:lvl1pPr>
          </a:lstStyle>
          <a:p>
            <a:r>
              <a:rPr lang="en-US" dirty="0"/>
              <a:t> </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Ericsson Hilda Light" panose="00000400000000000000" pitchFamily="2" charset="0"/>
              </a:defRPr>
            </a:lvl1pPr>
          </a:lstStyle>
          <a:p>
            <a:fld id="{F949BC75-2359-4F98-918A-7033C92AD487}" type="slidenum">
              <a:rPr lang="en-US" smtClean="0"/>
              <a:pPr/>
              <a:t>‹#›</a:t>
            </a:fld>
            <a:endParaRPr lang="en-US" dirty="0"/>
          </a:p>
        </p:txBody>
      </p:sp>
    </p:spTree>
    <p:extLst>
      <p:ext uri="{BB962C8B-B14F-4D97-AF65-F5344CB8AC3E}">
        <p14:creationId xmlns:p14="http://schemas.microsoft.com/office/powerpoint/2010/main" val="113333382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Ericsson Hilda Light" panose="00000400000000000000" pitchFamily="2" charset="0"/>
        <a:ea typeface="+mn-ea"/>
        <a:cs typeface="+mn-cs"/>
      </a:defRPr>
    </a:lvl1pPr>
    <a:lvl2pPr marL="457200" algn="l" defTabSz="914400" rtl="0" eaLnBrk="1" latinLnBrk="0" hangingPunct="1">
      <a:defRPr sz="1200" kern="1200">
        <a:solidFill>
          <a:schemeClr val="tx1"/>
        </a:solidFill>
        <a:latin typeface="Ericsson Hilda Light" panose="00000400000000000000" pitchFamily="2" charset="0"/>
        <a:ea typeface="+mn-ea"/>
        <a:cs typeface="+mn-cs"/>
      </a:defRPr>
    </a:lvl2pPr>
    <a:lvl3pPr marL="914400" algn="l" defTabSz="914400" rtl="0" eaLnBrk="1" latinLnBrk="0" hangingPunct="1">
      <a:defRPr sz="1200" kern="1200">
        <a:solidFill>
          <a:schemeClr val="tx1"/>
        </a:solidFill>
        <a:latin typeface="Ericsson Hilda Light" panose="00000400000000000000" pitchFamily="2" charset="0"/>
        <a:ea typeface="+mn-ea"/>
        <a:cs typeface="+mn-cs"/>
      </a:defRPr>
    </a:lvl3pPr>
    <a:lvl4pPr marL="1371600" algn="l" defTabSz="914400" rtl="0" eaLnBrk="1" latinLnBrk="0" hangingPunct="1">
      <a:defRPr sz="1200" kern="1200">
        <a:solidFill>
          <a:schemeClr val="tx1"/>
        </a:solidFill>
        <a:latin typeface="Ericsson Hilda Light" panose="00000400000000000000" pitchFamily="2" charset="0"/>
        <a:ea typeface="+mn-ea"/>
        <a:cs typeface="+mn-cs"/>
      </a:defRPr>
    </a:lvl4pPr>
    <a:lvl5pPr marL="1828800" algn="l" defTabSz="914400" rtl="0" eaLnBrk="1" latinLnBrk="0" hangingPunct="1">
      <a:defRPr sz="1200" kern="1200">
        <a:solidFill>
          <a:schemeClr val="tx1"/>
        </a:solidFill>
        <a:latin typeface="Ericsson Hilda Light" panose="000004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 </a:t>
            </a:r>
          </a:p>
        </p:txBody>
      </p:sp>
      <p:sp>
        <p:nvSpPr>
          <p:cNvPr id="5" name="Date Placeholder 4"/>
          <p:cNvSpPr>
            <a:spLocks noGrp="1"/>
          </p:cNvSpPr>
          <p:nvPr>
            <p:ph type="dt" idx="11"/>
          </p:nvPr>
        </p:nvSpPr>
        <p:spPr/>
        <p:txBody>
          <a:bodyPr/>
          <a:lstStyle/>
          <a:p>
            <a:r>
              <a:rPr lang="en-US" dirty="0"/>
              <a:t>2018-02-21 </a:t>
            </a:r>
          </a:p>
        </p:txBody>
      </p:sp>
      <p:sp>
        <p:nvSpPr>
          <p:cNvPr id="6" name="Footer Placeholder 5"/>
          <p:cNvSpPr>
            <a:spLocks noGrp="1"/>
          </p:cNvSpPr>
          <p:nvPr>
            <p:ph type="ftr" sz="quarter" idx="12"/>
          </p:nvPr>
        </p:nvSpPr>
        <p:spPr/>
        <p:txBody>
          <a:bodyPr/>
          <a:lstStyle/>
          <a:p>
            <a:r>
              <a:rPr lang="en-US" dirty="0"/>
              <a:t> </a:t>
            </a:r>
          </a:p>
        </p:txBody>
      </p:sp>
      <p:sp>
        <p:nvSpPr>
          <p:cNvPr id="7" name="Slide Number Placeholder 6"/>
          <p:cNvSpPr>
            <a:spLocks noGrp="1"/>
          </p:cNvSpPr>
          <p:nvPr>
            <p:ph type="sldNum" sz="quarter" idx="13"/>
          </p:nvPr>
        </p:nvSpPr>
        <p:spPr/>
        <p:txBody>
          <a:bodyPr/>
          <a:lstStyle/>
          <a:p>
            <a:fld id="{AC9DD1CB-DD7E-47C0-8C73-DFDF434617D9}" type="slidenum">
              <a:rPr lang="en-US" smtClean="0"/>
              <a:t>1</a:t>
            </a:fld>
            <a:endParaRPr lang="en-US" dirty="0"/>
          </a:p>
        </p:txBody>
      </p:sp>
    </p:spTree>
    <p:extLst>
      <p:ext uri="{BB962C8B-B14F-4D97-AF65-F5344CB8AC3E}">
        <p14:creationId xmlns:p14="http://schemas.microsoft.com/office/powerpoint/2010/main" val="3624235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 </a:t>
            </a:r>
          </a:p>
        </p:txBody>
      </p:sp>
      <p:sp>
        <p:nvSpPr>
          <p:cNvPr id="5" name="Date Placeholder 4"/>
          <p:cNvSpPr>
            <a:spLocks noGrp="1"/>
          </p:cNvSpPr>
          <p:nvPr>
            <p:ph type="dt" idx="11"/>
          </p:nvPr>
        </p:nvSpPr>
        <p:spPr/>
        <p:txBody>
          <a:bodyPr/>
          <a:lstStyle/>
          <a:p>
            <a:r>
              <a:rPr lang="en-US" dirty="0"/>
              <a:t>2018-02-21 </a:t>
            </a:r>
          </a:p>
        </p:txBody>
      </p:sp>
      <p:sp>
        <p:nvSpPr>
          <p:cNvPr id="6" name="Footer Placeholder 5"/>
          <p:cNvSpPr>
            <a:spLocks noGrp="1"/>
          </p:cNvSpPr>
          <p:nvPr>
            <p:ph type="ftr" sz="quarter" idx="12"/>
          </p:nvPr>
        </p:nvSpPr>
        <p:spPr/>
        <p:txBody>
          <a:bodyPr/>
          <a:lstStyle/>
          <a:p>
            <a:r>
              <a:rPr lang="en-US" dirty="0"/>
              <a:t> </a:t>
            </a:r>
          </a:p>
        </p:txBody>
      </p:sp>
      <p:sp>
        <p:nvSpPr>
          <p:cNvPr id="7" name="Slide Number Placeholder 6"/>
          <p:cNvSpPr>
            <a:spLocks noGrp="1"/>
          </p:cNvSpPr>
          <p:nvPr>
            <p:ph type="sldNum" sz="quarter" idx="13"/>
          </p:nvPr>
        </p:nvSpPr>
        <p:spPr/>
        <p:txBody>
          <a:bodyPr/>
          <a:lstStyle/>
          <a:p>
            <a:fld id="{A92AC96B-4D67-4510-9E86-C4D3070C1282}" type="slidenum">
              <a:rPr lang="en-US" smtClean="0"/>
              <a:t>25</a:t>
            </a:fld>
            <a:endParaRPr lang="en-US" dirty="0"/>
          </a:p>
        </p:txBody>
      </p:sp>
    </p:spTree>
    <p:extLst>
      <p:ext uri="{BB962C8B-B14F-4D97-AF65-F5344CB8AC3E}">
        <p14:creationId xmlns:p14="http://schemas.microsoft.com/office/powerpoint/2010/main" val="279982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22531" name="Title_TM"/>
          <p:cNvSpPr>
            <a:spLocks noGrp="1" noChangeArrowheads="1"/>
          </p:cNvSpPr>
          <p:nvPr>
            <p:ph type="ctrTitle" hasCustomPrompt="1"/>
          </p:nvPr>
        </p:nvSpPr>
        <p:spPr>
          <a:xfrm>
            <a:off x="479425" y="476250"/>
            <a:ext cx="8353426" cy="3457576"/>
          </a:xfrm>
        </p:spPr>
        <p:txBody>
          <a:bodyPr/>
          <a:lstStyle>
            <a:lvl1pPr>
              <a:lnSpc>
                <a:spcPct val="85000"/>
              </a:lnSpc>
              <a:defRPr sz="6000" b="0" kern="1400" spc="-160" baseline="0">
                <a:latin typeface="+mj-lt"/>
              </a:defRPr>
            </a:lvl1pPr>
          </a:lstStyle>
          <a:p>
            <a:r>
              <a:rPr lang="en-US" dirty="0"/>
              <a:t>Presentation title,</a:t>
            </a:r>
            <a:br>
              <a:rPr lang="en-US" dirty="0"/>
            </a:br>
            <a:r>
              <a:rPr lang="en-US" dirty="0"/>
              <a:t>Ericsson Hilda Light 60pt,</a:t>
            </a:r>
            <a:br>
              <a:rPr lang="en-US" dirty="0"/>
            </a:br>
            <a:r>
              <a:rPr lang="en-US" dirty="0"/>
              <a:t>Ericsson Black,</a:t>
            </a:r>
            <a:br>
              <a:rPr lang="en-US" dirty="0"/>
            </a:br>
            <a:r>
              <a:rPr lang="en-US" dirty="0"/>
              <a:t>max 4-lines</a:t>
            </a:r>
          </a:p>
        </p:txBody>
      </p:sp>
      <p:sp>
        <p:nvSpPr>
          <p:cNvPr id="22530" name="SubTitle_TM"/>
          <p:cNvSpPr>
            <a:spLocks noGrp="1" noChangeArrowheads="1"/>
          </p:cNvSpPr>
          <p:nvPr>
            <p:ph type="subTitle" idx="1" hasCustomPrompt="1"/>
          </p:nvPr>
        </p:nvSpPr>
        <p:spPr>
          <a:xfrm>
            <a:off x="479425" y="4149725"/>
            <a:ext cx="5472114" cy="2087563"/>
          </a:xfrm>
          <a:prstGeom prst="rect">
            <a:avLst/>
          </a:prstGeom>
        </p:spPr>
        <p:txBody>
          <a:bodyPr lIns="72000" anchor="t"/>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dirty="0"/>
              <a:t>Presentation description/subtitle</a:t>
            </a:r>
            <a:br>
              <a:rPr lang="en-US" dirty="0"/>
            </a:br>
            <a:r>
              <a:rPr lang="en-US" dirty="0"/>
              <a:t>Ericsson Hilda 20pt</a:t>
            </a:r>
          </a:p>
        </p:txBody>
      </p:sp>
      <p:sp>
        <p:nvSpPr>
          <p:cNvPr id="3" name="Content Placeholder 2"/>
          <p:cNvSpPr>
            <a:spLocks noGrp="1"/>
          </p:cNvSpPr>
          <p:nvPr>
            <p:ph sz="quarter" idx="10" hasCustomPrompt="1"/>
          </p:nvPr>
        </p:nvSpPr>
        <p:spPr>
          <a:xfrm>
            <a:off x="6240463" y="6237288"/>
            <a:ext cx="1910479" cy="287336"/>
          </a:xfrm>
          <a:prstGeom prst="rect">
            <a:avLst/>
          </a:prstGeom>
        </p:spPr>
        <p:txBody>
          <a:bodyPr wrap="none" anchor="b"/>
          <a:lstStyle>
            <a:lvl1pPr marL="0" indent="0" algn="r">
              <a:buNone/>
              <a:defRPr sz="1200">
                <a:latin typeface="+mn-lt"/>
              </a:defRPr>
            </a:lvl1pPr>
          </a:lstStyle>
          <a:p>
            <a:r>
              <a:rPr lang="en-US" dirty="0"/>
              <a:t>Speaker name</a:t>
            </a:r>
          </a:p>
        </p:txBody>
      </p:sp>
      <p:sp>
        <p:nvSpPr>
          <p:cNvPr id="12" name="Content Placeholder 11"/>
          <p:cNvSpPr>
            <a:spLocks noGrp="1"/>
          </p:cNvSpPr>
          <p:nvPr>
            <p:ph sz="quarter" idx="11" hasCustomPrompt="1"/>
          </p:nvPr>
        </p:nvSpPr>
        <p:spPr>
          <a:xfrm>
            <a:off x="8229600" y="6237287"/>
            <a:ext cx="2515041" cy="287337"/>
          </a:xfrm>
          <a:prstGeom prst="rect">
            <a:avLst/>
          </a:prstGeom>
          <a:noFill/>
          <a:ln w="9525">
            <a:noFill/>
            <a:miter lim="800000"/>
            <a:headEnd/>
            <a:tailEnd/>
          </a:ln>
        </p:spPr>
        <p:txBody>
          <a:bodyPr tIns="0" rIns="0" anchor="b"/>
          <a:lstStyle>
            <a:lvl1pPr marL="0" indent="0" algn="ctr">
              <a:buNone/>
              <a:defRPr lang="en-US" sz="1200" dirty="0">
                <a:latin typeface="+mn-lt"/>
              </a:defRPr>
            </a:lvl1pPr>
          </a:lstStyle>
          <a:p>
            <a:r>
              <a:rPr lang="en-US" dirty="0"/>
              <a:t>Organization</a:t>
            </a:r>
          </a:p>
        </p:txBody>
      </p:sp>
      <p:sp>
        <p:nvSpPr>
          <p:cNvPr id="15" name="Content Placeholder 11"/>
          <p:cNvSpPr>
            <a:spLocks noGrp="1"/>
          </p:cNvSpPr>
          <p:nvPr>
            <p:ph sz="quarter" idx="12" hasCustomPrompt="1"/>
          </p:nvPr>
        </p:nvSpPr>
        <p:spPr>
          <a:xfrm>
            <a:off x="10811951" y="6237287"/>
            <a:ext cx="897503" cy="287337"/>
          </a:xfrm>
          <a:prstGeom prst="rect">
            <a:avLst/>
          </a:prstGeom>
          <a:noFill/>
          <a:ln w="9525">
            <a:noFill/>
            <a:miter lim="800000"/>
            <a:headEnd/>
            <a:tailEnd/>
          </a:ln>
        </p:spPr>
        <p:txBody>
          <a:bodyPr wrap="none" tIns="0" rIns="0" anchor="b"/>
          <a:lstStyle>
            <a:lvl1pPr marL="0" indent="0" algn="ctr">
              <a:buNone/>
              <a:defRPr lang="en-US" sz="1200" dirty="0">
                <a:latin typeface="+mn-lt"/>
              </a:defRPr>
            </a:lvl1pPr>
          </a:lstStyle>
          <a:p>
            <a:pPr lvl="0"/>
            <a:r>
              <a:rPr lang="en-US" dirty="0"/>
              <a:t>YYYY-MM-DD</a:t>
            </a:r>
          </a:p>
        </p:txBody>
      </p:sp>
    </p:spTree>
    <p:extLst>
      <p:ext uri="{BB962C8B-B14F-4D97-AF65-F5344CB8AC3E}">
        <p14:creationId xmlns:p14="http://schemas.microsoft.com/office/powerpoint/2010/main" val="13745756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tement Page 4">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solidFill>
            <a:schemeClr val="accent5"/>
          </a:solidFill>
          <a:ln>
            <a:noFill/>
          </a:ln>
        </p:spPr>
        <p:txBody>
          <a:bodyPr wrap="none" lIns="72000" rIns="72000"/>
          <a:lstStyle>
            <a:lvl1pPr eaLnBrk="0" hangingPunct="0">
              <a:spcBef>
                <a:spcPct val="50000"/>
              </a:spcBef>
              <a:defRPr sz="2000">
                <a:solidFill>
                  <a:schemeClr val="tx1"/>
                </a:solidFill>
                <a:latin typeface="Ericsson Hilda Light" pitchFamily="34" charset="0"/>
              </a:defRPr>
            </a:lvl1pPr>
            <a:lvl2pPr marL="742950" indent="-285750" eaLnBrk="0" hangingPunct="0">
              <a:spcBef>
                <a:spcPct val="50000"/>
              </a:spcBef>
              <a:defRPr sz="2000">
                <a:solidFill>
                  <a:schemeClr val="tx1"/>
                </a:solidFill>
                <a:latin typeface="Ericsson Hilda Light" pitchFamily="34" charset="0"/>
              </a:defRPr>
            </a:lvl2pPr>
            <a:lvl3pPr marL="1143000" indent="-228600" eaLnBrk="0" hangingPunct="0">
              <a:spcBef>
                <a:spcPct val="50000"/>
              </a:spcBef>
              <a:defRPr sz="2000">
                <a:solidFill>
                  <a:schemeClr val="tx1"/>
                </a:solidFill>
                <a:latin typeface="Ericsson Hilda Light" pitchFamily="34" charset="0"/>
              </a:defRPr>
            </a:lvl3pPr>
            <a:lvl4pPr marL="1600200" indent="-228600" eaLnBrk="0" hangingPunct="0">
              <a:spcBef>
                <a:spcPct val="50000"/>
              </a:spcBef>
              <a:defRPr sz="2000">
                <a:solidFill>
                  <a:schemeClr val="tx1"/>
                </a:solidFill>
                <a:latin typeface="Ericsson Hilda Light" pitchFamily="34" charset="0"/>
              </a:defRPr>
            </a:lvl4pPr>
            <a:lvl5pPr marL="2057400" indent="-228600" eaLnBrk="0" hangingPunct="0">
              <a:spcBef>
                <a:spcPct val="50000"/>
              </a:spcBef>
              <a:defRPr sz="2000">
                <a:solidFill>
                  <a:schemeClr val="tx1"/>
                </a:solidFill>
                <a:latin typeface="Ericsson Hilda Light" pitchFamily="34" charset="0"/>
              </a:defRPr>
            </a:lvl5pPr>
            <a:lvl6pPr marL="2514600" indent="-228600" eaLnBrk="0" fontAlgn="base" hangingPunct="0">
              <a:spcBef>
                <a:spcPct val="50000"/>
              </a:spcBef>
              <a:spcAft>
                <a:spcPct val="0"/>
              </a:spcAft>
              <a:defRPr sz="2000">
                <a:solidFill>
                  <a:schemeClr val="tx1"/>
                </a:solidFill>
                <a:latin typeface="Ericsson Hilda Light" pitchFamily="34" charset="0"/>
              </a:defRPr>
            </a:lvl6pPr>
            <a:lvl7pPr marL="2971800" indent="-228600" eaLnBrk="0" fontAlgn="base" hangingPunct="0">
              <a:spcBef>
                <a:spcPct val="50000"/>
              </a:spcBef>
              <a:spcAft>
                <a:spcPct val="0"/>
              </a:spcAft>
              <a:defRPr sz="2000">
                <a:solidFill>
                  <a:schemeClr val="tx1"/>
                </a:solidFill>
                <a:latin typeface="Ericsson Hilda Light" pitchFamily="34" charset="0"/>
              </a:defRPr>
            </a:lvl7pPr>
            <a:lvl8pPr marL="3429000" indent="-228600" eaLnBrk="0" fontAlgn="base" hangingPunct="0">
              <a:spcBef>
                <a:spcPct val="50000"/>
              </a:spcBef>
              <a:spcAft>
                <a:spcPct val="0"/>
              </a:spcAft>
              <a:defRPr sz="2000">
                <a:solidFill>
                  <a:schemeClr val="tx1"/>
                </a:solidFill>
                <a:latin typeface="Ericsson Hilda Light" pitchFamily="34" charset="0"/>
              </a:defRPr>
            </a:lvl8pPr>
            <a:lvl9pPr marL="3886200" indent="-228600" eaLnBrk="0" fontAlgn="base" hangingPunct="0">
              <a:spcBef>
                <a:spcPct val="50000"/>
              </a:spcBef>
              <a:spcAft>
                <a:spcPct val="0"/>
              </a:spcAft>
              <a:defRPr sz="2000">
                <a:solidFill>
                  <a:schemeClr val="tx1"/>
                </a:solidFill>
                <a:latin typeface="Ericsson Hilda Light" pitchFamily="34" charset="0"/>
              </a:defRPr>
            </a:lvl9pPr>
          </a:lstStyle>
          <a:p>
            <a:pPr eaLnBrk="1" hangingPunct="1">
              <a:defRPr/>
            </a:pPr>
            <a:endParaRPr lang="en-US" altLang="en-US" dirty="0">
              <a:latin typeface="Ericsson Hilda Light" panose="00000400000000000000" pitchFamily="2" charset="0"/>
            </a:endParaRPr>
          </a:p>
        </p:txBody>
      </p:sp>
      <p:sp>
        <p:nvSpPr>
          <p:cNvPr id="10" name="Title_TM">
            <a:extLst>
              <a:ext uri="{FF2B5EF4-FFF2-40B4-BE49-F238E27FC236}">
                <a16:creationId xmlns:a16="http://schemas.microsoft.com/office/drawing/2014/main" id="{F1368AB3-821C-4A71-B119-C0A8AA44A93F}"/>
              </a:ext>
            </a:extLst>
          </p:cNvPr>
          <p:cNvSpPr>
            <a:spLocks noGrp="1" noChangeArrowheads="1"/>
          </p:cNvSpPr>
          <p:nvPr>
            <p:ph type="ctrTitle" hasCustomPrompt="1"/>
          </p:nvPr>
        </p:nvSpPr>
        <p:spPr>
          <a:xfrm>
            <a:off x="479425" y="476250"/>
            <a:ext cx="8353426"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1" name="SubTitle_TM">
            <a:extLst>
              <a:ext uri="{FF2B5EF4-FFF2-40B4-BE49-F238E27FC236}">
                <a16:creationId xmlns:a16="http://schemas.microsoft.com/office/drawing/2014/main" id="{8561E9FC-533B-4891-A7E3-A3DDB1BD26FB}"/>
              </a:ext>
            </a:extLst>
          </p:cNvPr>
          <p:cNvSpPr>
            <a:spLocks noGrp="1" noChangeArrowheads="1"/>
          </p:cNvSpPr>
          <p:nvPr>
            <p:ph type="subTitle" idx="1" hasCustomPrompt="1"/>
          </p:nvPr>
        </p:nvSpPr>
        <p:spPr>
          <a:xfrm>
            <a:off x="480218"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54A0CF15-A701-44C3-81FC-A544265685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359365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tatement Page 5">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solidFill>
            <a:schemeClr val="accent4"/>
          </a:solidFill>
          <a:ln>
            <a:noFill/>
          </a:ln>
        </p:spPr>
        <p:txBody>
          <a:bodyPr wrap="none" lIns="72000" rIns="72000"/>
          <a:lstStyle>
            <a:lvl1pPr eaLnBrk="0" hangingPunct="0">
              <a:spcBef>
                <a:spcPct val="50000"/>
              </a:spcBef>
              <a:defRPr sz="2000">
                <a:solidFill>
                  <a:schemeClr val="tx1"/>
                </a:solidFill>
                <a:latin typeface="Ericsson Hilda Light" pitchFamily="34" charset="0"/>
              </a:defRPr>
            </a:lvl1pPr>
            <a:lvl2pPr marL="742950" indent="-285750" eaLnBrk="0" hangingPunct="0">
              <a:spcBef>
                <a:spcPct val="50000"/>
              </a:spcBef>
              <a:defRPr sz="2000">
                <a:solidFill>
                  <a:schemeClr val="tx1"/>
                </a:solidFill>
                <a:latin typeface="Ericsson Hilda Light" pitchFamily="34" charset="0"/>
              </a:defRPr>
            </a:lvl2pPr>
            <a:lvl3pPr marL="1143000" indent="-228600" eaLnBrk="0" hangingPunct="0">
              <a:spcBef>
                <a:spcPct val="50000"/>
              </a:spcBef>
              <a:defRPr sz="2000">
                <a:solidFill>
                  <a:schemeClr val="tx1"/>
                </a:solidFill>
                <a:latin typeface="Ericsson Hilda Light" pitchFamily="34" charset="0"/>
              </a:defRPr>
            </a:lvl3pPr>
            <a:lvl4pPr marL="1600200" indent="-228600" eaLnBrk="0" hangingPunct="0">
              <a:spcBef>
                <a:spcPct val="50000"/>
              </a:spcBef>
              <a:defRPr sz="2000">
                <a:solidFill>
                  <a:schemeClr val="tx1"/>
                </a:solidFill>
                <a:latin typeface="Ericsson Hilda Light" pitchFamily="34" charset="0"/>
              </a:defRPr>
            </a:lvl4pPr>
            <a:lvl5pPr marL="2057400" indent="-228600" eaLnBrk="0" hangingPunct="0">
              <a:spcBef>
                <a:spcPct val="50000"/>
              </a:spcBef>
              <a:defRPr sz="2000">
                <a:solidFill>
                  <a:schemeClr val="tx1"/>
                </a:solidFill>
                <a:latin typeface="Ericsson Hilda Light" pitchFamily="34" charset="0"/>
              </a:defRPr>
            </a:lvl5pPr>
            <a:lvl6pPr marL="2514600" indent="-228600" eaLnBrk="0" fontAlgn="base" hangingPunct="0">
              <a:spcBef>
                <a:spcPct val="50000"/>
              </a:spcBef>
              <a:spcAft>
                <a:spcPct val="0"/>
              </a:spcAft>
              <a:defRPr sz="2000">
                <a:solidFill>
                  <a:schemeClr val="tx1"/>
                </a:solidFill>
                <a:latin typeface="Ericsson Hilda Light" pitchFamily="34" charset="0"/>
              </a:defRPr>
            </a:lvl6pPr>
            <a:lvl7pPr marL="2971800" indent="-228600" eaLnBrk="0" fontAlgn="base" hangingPunct="0">
              <a:spcBef>
                <a:spcPct val="50000"/>
              </a:spcBef>
              <a:spcAft>
                <a:spcPct val="0"/>
              </a:spcAft>
              <a:defRPr sz="2000">
                <a:solidFill>
                  <a:schemeClr val="tx1"/>
                </a:solidFill>
                <a:latin typeface="Ericsson Hilda Light" pitchFamily="34" charset="0"/>
              </a:defRPr>
            </a:lvl7pPr>
            <a:lvl8pPr marL="3429000" indent="-228600" eaLnBrk="0" fontAlgn="base" hangingPunct="0">
              <a:spcBef>
                <a:spcPct val="50000"/>
              </a:spcBef>
              <a:spcAft>
                <a:spcPct val="0"/>
              </a:spcAft>
              <a:defRPr sz="2000">
                <a:solidFill>
                  <a:schemeClr val="tx1"/>
                </a:solidFill>
                <a:latin typeface="Ericsson Hilda Light" pitchFamily="34" charset="0"/>
              </a:defRPr>
            </a:lvl8pPr>
            <a:lvl9pPr marL="3886200" indent="-228600" eaLnBrk="0" fontAlgn="base" hangingPunct="0">
              <a:spcBef>
                <a:spcPct val="50000"/>
              </a:spcBef>
              <a:spcAft>
                <a:spcPct val="0"/>
              </a:spcAft>
              <a:defRPr sz="2000">
                <a:solidFill>
                  <a:schemeClr val="tx1"/>
                </a:solidFill>
                <a:latin typeface="Ericsson Hilda Light" pitchFamily="34" charset="0"/>
              </a:defRPr>
            </a:lvl9pPr>
          </a:lstStyle>
          <a:p>
            <a:pPr eaLnBrk="1" hangingPunct="1">
              <a:defRPr/>
            </a:pPr>
            <a:endParaRPr lang="en-US" altLang="en-US" dirty="0">
              <a:latin typeface="Ericsson Hilda Light" panose="00000400000000000000" pitchFamily="2" charset="0"/>
            </a:endParaRPr>
          </a:p>
        </p:txBody>
      </p:sp>
      <p:sp>
        <p:nvSpPr>
          <p:cNvPr id="12" name="Title_TM">
            <a:extLst>
              <a:ext uri="{FF2B5EF4-FFF2-40B4-BE49-F238E27FC236}">
                <a16:creationId xmlns:a16="http://schemas.microsoft.com/office/drawing/2014/main" id="{93CB56C1-2916-4C60-8532-A023564D2C57}"/>
              </a:ext>
            </a:extLst>
          </p:cNvPr>
          <p:cNvSpPr>
            <a:spLocks noGrp="1" noChangeArrowheads="1"/>
          </p:cNvSpPr>
          <p:nvPr>
            <p:ph type="ctrTitle" hasCustomPrompt="1"/>
          </p:nvPr>
        </p:nvSpPr>
        <p:spPr>
          <a:xfrm>
            <a:off x="479424" y="476250"/>
            <a:ext cx="8353425"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3" name="SubTitle_TM">
            <a:extLst>
              <a:ext uri="{FF2B5EF4-FFF2-40B4-BE49-F238E27FC236}">
                <a16:creationId xmlns:a16="http://schemas.microsoft.com/office/drawing/2014/main" id="{61DC6511-5700-4E95-89CA-81484C248C03}"/>
              </a:ext>
            </a:extLst>
          </p:cNvPr>
          <p:cNvSpPr>
            <a:spLocks noGrp="1" noChangeArrowheads="1"/>
          </p:cNvSpPr>
          <p:nvPr>
            <p:ph type="subTitle" idx="1" hasCustomPrompt="1"/>
          </p:nvPr>
        </p:nvSpPr>
        <p:spPr>
          <a:xfrm>
            <a:off x="479425"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34B7B746-B315-4EB5-B3A2-CA259B065B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4136202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age 6">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solidFill>
            <a:schemeClr val="accent6"/>
          </a:solidFill>
          <a:ln>
            <a:noFill/>
          </a:ln>
        </p:spPr>
        <p:txBody>
          <a:bodyPr wrap="none" lIns="72000" rIns="72000"/>
          <a:lstStyle>
            <a:lvl1pPr eaLnBrk="0" hangingPunct="0">
              <a:spcBef>
                <a:spcPct val="50000"/>
              </a:spcBef>
              <a:defRPr sz="2000">
                <a:solidFill>
                  <a:schemeClr val="tx1"/>
                </a:solidFill>
                <a:latin typeface="Ericsson Hilda Light" pitchFamily="34" charset="0"/>
              </a:defRPr>
            </a:lvl1pPr>
            <a:lvl2pPr marL="742950" indent="-285750" eaLnBrk="0" hangingPunct="0">
              <a:spcBef>
                <a:spcPct val="50000"/>
              </a:spcBef>
              <a:defRPr sz="2000">
                <a:solidFill>
                  <a:schemeClr val="tx1"/>
                </a:solidFill>
                <a:latin typeface="Ericsson Hilda Light" pitchFamily="34" charset="0"/>
              </a:defRPr>
            </a:lvl2pPr>
            <a:lvl3pPr marL="1143000" indent="-228600" eaLnBrk="0" hangingPunct="0">
              <a:spcBef>
                <a:spcPct val="50000"/>
              </a:spcBef>
              <a:defRPr sz="2000">
                <a:solidFill>
                  <a:schemeClr val="tx1"/>
                </a:solidFill>
                <a:latin typeface="Ericsson Hilda Light" pitchFamily="34" charset="0"/>
              </a:defRPr>
            </a:lvl3pPr>
            <a:lvl4pPr marL="1600200" indent="-228600" eaLnBrk="0" hangingPunct="0">
              <a:spcBef>
                <a:spcPct val="50000"/>
              </a:spcBef>
              <a:defRPr sz="2000">
                <a:solidFill>
                  <a:schemeClr val="tx1"/>
                </a:solidFill>
                <a:latin typeface="Ericsson Hilda Light" pitchFamily="34" charset="0"/>
              </a:defRPr>
            </a:lvl4pPr>
            <a:lvl5pPr marL="2057400" indent="-228600" eaLnBrk="0" hangingPunct="0">
              <a:spcBef>
                <a:spcPct val="50000"/>
              </a:spcBef>
              <a:defRPr sz="2000">
                <a:solidFill>
                  <a:schemeClr val="tx1"/>
                </a:solidFill>
                <a:latin typeface="Ericsson Hilda Light" pitchFamily="34" charset="0"/>
              </a:defRPr>
            </a:lvl5pPr>
            <a:lvl6pPr marL="2514600" indent="-228600" eaLnBrk="0" fontAlgn="base" hangingPunct="0">
              <a:spcBef>
                <a:spcPct val="50000"/>
              </a:spcBef>
              <a:spcAft>
                <a:spcPct val="0"/>
              </a:spcAft>
              <a:defRPr sz="2000">
                <a:solidFill>
                  <a:schemeClr val="tx1"/>
                </a:solidFill>
                <a:latin typeface="Ericsson Hilda Light" pitchFamily="34" charset="0"/>
              </a:defRPr>
            </a:lvl6pPr>
            <a:lvl7pPr marL="2971800" indent="-228600" eaLnBrk="0" fontAlgn="base" hangingPunct="0">
              <a:spcBef>
                <a:spcPct val="50000"/>
              </a:spcBef>
              <a:spcAft>
                <a:spcPct val="0"/>
              </a:spcAft>
              <a:defRPr sz="2000">
                <a:solidFill>
                  <a:schemeClr val="tx1"/>
                </a:solidFill>
                <a:latin typeface="Ericsson Hilda Light" pitchFamily="34" charset="0"/>
              </a:defRPr>
            </a:lvl7pPr>
            <a:lvl8pPr marL="3429000" indent="-228600" eaLnBrk="0" fontAlgn="base" hangingPunct="0">
              <a:spcBef>
                <a:spcPct val="50000"/>
              </a:spcBef>
              <a:spcAft>
                <a:spcPct val="0"/>
              </a:spcAft>
              <a:defRPr sz="2000">
                <a:solidFill>
                  <a:schemeClr val="tx1"/>
                </a:solidFill>
                <a:latin typeface="Ericsson Hilda Light" pitchFamily="34" charset="0"/>
              </a:defRPr>
            </a:lvl8pPr>
            <a:lvl9pPr marL="3886200" indent="-228600" eaLnBrk="0" fontAlgn="base" hangingPunct="0">
              <a:spcBef>
                <a:spcPct val="50000"/>
              </a:spcBef>
              <a:spcAft>
                <a:spcPct val="0"/>
              </a:spcAft>
              <a:defRPr sz="2000">
                <a:solidFill>
                  <a:schemeClr val="tx1"/>
                </a:solidFill>
                <a:latin typeface="Ericsson Hilda Light" pitchFamily="34" charset="0"/>
              </a:defRPr>
            </a:lvl9pPr>
          </a:lstStyle>
          <a:p>
            <a:pPr eaLnBrk="1" hangingPunct="1">
              <a:defRPr/>
            </a:pPr>
            <a:endParaRPr lang="en-US" altLang="en-US" dirty="0">
              <a:latin typeface="Ericsson Hilda Light" panose="00000400000000000000" pitchFamily="2" charset="0"/>
            </a:endParaRPr>
          </a:p>
        </p:txBody>
      </p:sp>
      <p:sp>
        <p:nvSpPr>
          <p:cNvPr id="12" name="Title_TM">
            <a:extLst>
              <a:ext uri="{FF2B5EF4-FFF2-40B4-BE49-F238E27FC236}">
                <a16:creationId xmlns:a16="http://schemas.microsoft.com/office/drawing/2014/main" id="{93CB56C1-2916-4C60-8532-A023564D2C57}"/>
              </a:ext>
            </a:extLst>
          </p:cNvPr>
          <p:cNvSpPr>
            <a:spLocks noGrp="1" noChangeArrowheads="1"/>
          </p:cNvSpPr>
          <p:nvPr>
            <p:ph type="ctrTitle" hasCustomPrompt="1"/>
          </p:nvPr>
        </p:nvSpPr>
        <p:spPr>
          <a:xfrm>
            <a:off x="479424" y="476250"/>
            <a:ext cx="8353425"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3" name="SubTitle_TM">
            <a:extLst>
              <a:ext uri="{FF2B5EF4-FFF2-40B4-BE49-F238E27FC236}">
                <a16:creationId xmlns:a16="http://schemas.microsoft.com/office/drawing/2014/main" id="{61DC6511-5700-4E95-89CA-81484C248C03}"/>
              </a:ext>
            </a:extLst>
          </p:cNvPr>
          <p:cNvSpPr>
            <a:spLocks noGrp="1" noChangeArrowheads="1"/>
          </p:cNvSpPr>
          <p:nvPr>
            <p:ph type="subTitle" idx="1" hasCustomPrompt="1"/>
          </p:nvPr>
        </p:nvSpPr>
        <p:spPr>
          <a:xfrm>
            <a:off x="479425"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6096BBFC-712A-429D-9C0A-7743993E7FC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1267818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 Page 7">
    <p:spTree>
      <p:nvGrpSpPr>
        <p:cNvPr id="1" name=""/>
        <p:cNvGrpSpPr/>
        <p:nvPr/>
      </p:nvGrpSpPr>
      <p:grpSpPr>
        <a:xfrm>
          <a:off x="0" y="0"/>
          <a:ext cx="0" cy="0"/>
          <a:chOff x="0" y="0"/>
          <a:chExt cx="0" cy="0"/>
        </a:xfrm>
      </p:grpSpPr>
      <p:sp>
        <p:nvSpPr>
          <p:cNvPr id="9" name="Title_TM">
            <a:extLst>
              <a:ext uri="{FF2B5EF4-FFF2-40B4-BE49-F238E27FC236}">
                <a16:creationId xmlns:a16="http://schemas.microsoft.com/office/drawing/2014/main" id="{696C7C8F-5086-466A-8108-2FE0A8663D59}"/>
              </a:ext>
            </a:extLst>
          </p:cNvPr>
          <p:cNvSpPr>
            <a:spLocks noGrp="1" noChangeArrowheads="1"/>
          </p:cNvSpPr>
          <p:nvPr>
            <p:ph type="ctrTitle" hasCustomPrompt="1"/>
          </p:nvPr>
        </p:nvSpPr>
        <p:spPr>
          <a:xfrm>
            <a:off x="479425" y="476250"/>
            <a:ext cx="8353426" cy="3457575"/>
          </a:xfrm>
          <a:noFill/>
          <a:ln w="9525">
            <a:noFill/>
            <a:miter lim="800000"/>
            <a:headEnd/>
            <a:tailEnd/>
          </a:ln>
        </p:spPr>
        <p:txBody>
          <a:bodyPr/>
          <a:lstStyle>
            <a:lvl1pPr>
              <a:defRPr lang="en-US" sz="6000" b="0" dirty="0">
                <a:solidFill>
                  <a:schemeClr val="tx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Black, </a:t>
            </a:r>
            <a:br>
              <a:rPr lang="en-US" dirty="0"/>
            </a:br>
            <a:r>
              <a:rPr lang="en-US" dirty="0"/>
              <a:t>max 5-lines</a:t>
            </a:r>
          </a:p>
        </p:txBody>
      </p:sp>
      <p:sp>
        <p:nvSpPr>
          <p:cNvPr id="10" name="SubTitle_TM">
            <a:extLst>
              <a:ext uri="{FF2B5EF4-FFF2-40B4-BE49-F238E27FC236}">
                <a16:creationId xmlns:a16="http://schemas.microsoft.com/office/drawing/2014/main" id="{ED5DEA0B-CF0D-4EE6-B6A8-90BAF3DE8AF1}"/>
              </a:ext>
            </a:extLst>
          </p:cNvPr>
          <p:cNvSpPr>
            <a:spLocks noGrp="1" noChangeArrowheads="1"/>
          </p:cNvSpPr>
          <p:nvPr>
            <p:ph type="subTitle" idx="1" hasCustomPrompt="1"/>
          </p:nvPr>
        </p:nvSpPr>
        <p:spPr>
          <a:xfrm>
            <a:off x="479425" y="4149725"/>
            <a:ext cx="5472114"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dirty="0"/>
              <a:t>Statement/quote source, </a:t>
            </a:r>
          </a:p>
          <a:p>
            <a:r>
              <a:rPr lang="en-US" dirty="0"/>
              <a:t>Ericsson Black, Ericsson Hilda 20pt</a:t>
            </a:r>
          </a:p>
        </p:txBody>
      </p:sp>
    </p:spTree>
    <p:extLst>
      <p:ext uri="{BB962C8B-B14F-4D97-AF65-F5344CB8AC3E}">
        <p14:creationId xmlns:p14="http://schemas.microsoft.com/office/powerpoint/2010/main" val="335517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Section Page">
    <p:spTree>
      <p:nvGrpSpPr>
        <p:cNvPr id="1" name=""/>
        <p:cNvGrpSpPr/>
        <p:nvPr/>
      </p:nvGrpSpPr>
      <p:grpSpPr>
        <a:xfrm>
          <a:off x="0" y="0"/>
          <a:ext cx="0" cy="0"/>
          <a:chOff x="0" y="0"/>
          <a:chExt cx="0" cy="0"/>
        </a:xfrm>
      </p:grpSpPr>
      <p:sp>
        <p:nvSpPr>
          <p:cNvPr id="22531" name="Title_TM"/>
          <p:cNvSpPr>
            <a:spLocks noGrp="1" noChangeArrowheads="1"/>
          </p:cNvSpPr>
          <p:nvPr>
            <p:ph type="ctrTitle" hasCustomPrompt="1"/>
          </p:nvPr>
        </p:nvSpPr>
        <p:spPr>
          <a:xfrm>
            <a:off x="479425" y="476251"/>
            <a:ext cx="8353425" cy="3457574"/>
          </a:xfrm>
          <a:noFill/>
          <a:ln w="9525">
            <a:noFill/>
            <a:miter lim="800000"/>
            <a:headEnd/>
            <a:tailEnd/>
          </a:ln>
        </p:spPr>
        <p:txBody>
          <a:bodyPr/>
          <a:lstStyle>
            <a:lvl1pPr>
              <a:defRPr lang="en-US" sz="6000" b="0" baseline="0" dirty="0">
                <a:solidFill>
                  <a:schemeClr val="tx1"/>
                </a:solidFill>
              </a:defRPr>
            </a:lvl1pPr>
          </a:lstStyle>
          <a:p>
            <a:pPr lvl="0"/>
            <a:r>
              <a:rPr lang="en-US" dirty="0"/>
              <a:t>Chapter/section, </a:t>
            </a:r>
            <a:br>
              <a:rPr lang="en-US" dirty="0"/>
            </a:br>
            <a:r>
              <a:rPr lang="en-US" dirty="0"/>
              <a:t>Ericsson Hilda Light 60pt, Ericsson Black, </a:t>
            </a:r>
            <a:br>
              <a:rPr lang="en-US" dirty="0"/>
            </a:br>
            <a:r>
              <a:rPr lang="en-US" dirty="0"/>
              <a:t>max 4-lines</a:t>
            </a:r>
          </a:p>
        </p:txBody>
      </p:sp>
    </p:spTree>
    <p:extLst>
      <p:ext uri="{BB962C8B-B14F-4D97-AF65-F5344CB8AC3E}">
        <p14:creationId xmlns:p14="http://schemas.microsoft.com/office/powerpoint/2010/main" val="179396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33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0" bIns="0"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341545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1"/>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0613FB31-E723-434D-8FBC-0054A541634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355173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2"/>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82EAEE37-7D1D-49D7-BEC8-7A88843E383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1673924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3"/>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A44C7C5B-04BF-4F0E-888E-CE87D0EF1D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152659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Page w. Bright Photo">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9A763E3F-D546-48DC-86FC-898851FBC7BD}"/>
              </a:ext>
            </a:extLst>
          </p:cNvPr>
          <p:cNvSpPr>
            <a:spLocks noGrp="1"/>
          </p:cNvSpPr>
          <p:nvPr>
            <p:ph type="pic" sz="quarter" idx="13" hasCustomPrompt="1"/>
          </p:nvPr>
        </p:nvSpPr>
        <p:spPr>
          <a:xfrm>
            <a:off x="1" y="0"/>
            <a:ext cx="12192000" cy="6858000"/>
          </a:xfrm>
          <a:prstGeom prst="rect">
            <a:avLst/>
          </a:prstGeom>
          <a:solidFill>
            <a:schemeClr val="tx1">
              <a:lumMod val="10000"/>
              <a:lumOff val="90000"/>
            </a:schemeClr>
          </a:solidFill>
        </p:spPr>
        <p:txBody>
          <a:bodyPr anchor="ctr"/>
          <a:lstStyle>
            <a:lvl1pPr marL="0" indent="0" algn="ctr">
              <a:buNone/>
              <a:defRPr/>
            </a:lvl1pPr>
          </a:lstStyle>
          <a:p>
            <a:r>
              <a:rPr lang="en-US" dirty="0"/>
              <a:t>                                                                         Click icon to add a bright image</a:t>
            </a:r>
          </a:p>
        </p:txBody>
      </p:sp>
      <p:sp>
        <p:nvSpPr>
          <p:cNvPr id="22531" name="Title_TM"/>
          <p:cNvSpPr>
            <a:spLocks noGrp="1" noChangeArrowheads="1"/>
          </p:cNvSpPr>
          <p:nvPr>
            <p:ph type="ctrTitle" hasCustomPrompt="1"/>
          </p:nvPr>
        </p:nvSpPr>
        <p:spPr>
          <a:xfrm>
            <a:off x="479425" y="476250"/>
            <a:ext cx="8353426" cy="2330958"/>
          </a:xfrm>
        </p:spPr>
        <p:txBody>
          <a:bodyPr/>
          <a:lstStyle>
            <a:lvl1pPr>
              <a:lnSpc>
                <a:spcPct val="85000"/>
              </a:lnSpc>
              <a:defRPr sz="6000" b="0" kern="1400" spc="-160" baseline="0">
                <a:latin typeface="+mj-lt"/>
              </a:defRPr>
            </a:lvl1pPr>
          </a:lstStyle>
          <a:p>
            <a:r>
              <a:rPr lang="en-US" dirty="0"/>
              <a:t>Presentation title,</a:t>
            </a:r>
            <a:br>
              <a:rPr lang="en-US" dirty="0"/>
            </a:br>
            <a:r>
              <a:rPr lang="en-US" dirty="0"/>
              <a:t>Ericsson Hilda Light 60pt,</a:t>
            </a:r>
            <a:br>
              <a:rPr lang="en-US" dirty="0"/>
            </a:br>
            <a:r>
              <a:rPr lang="en-US" dirty="0"/>
              <a:t>Ericsson Black,</a:t>
            </a:r>
            <a:br>
              <a:rPr lang="en-US" dirty="0"/>
            </a:br>
            <a:r>
              <a:rPr lang="en-US" dirty="0"/>
              <a:t>max 4-lines</a:t>
            </a:r>
          </a:p>
        </p:txBody>
      </p:sp>
      <p:sp>
        <p:nvSpPr>
          <p:cNvPr id="22530" name="SubTitle_TM"/>
          <p:cNvSpPr>
            <a:spLocks noGrp="1" noChangeArrowheads="1"/>
          </p:cNvSpPr>
          <p:nvPr>
            <p:ph type="subTitle" idx="1" hasCustomPrompt="1"/>
          </p:nvPr>
        </p:nvSpPr>
        <p:spPr>
          <a:xfrm>
            <a:off x="479425" y="4149725"/>
            <a:ext cx="5472114" cy="2087563"/>
          </a:xfrm>
          <a:prstGeom prst="rect">
            <a:avLst/>
          </a:prstGeom>
        </p:spPr>
        <p:txBody>
          <a:bodyPr lIns="72000" anchor="t"/>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dirty="0"/>
              <a:t>Presentation description/subtitle</a:t>
            </a:r>
            <a:br>
              <a:rPr lang="en-US" dirty="0"/>
            </a:br>
            <a:r>
              <a:rPr lang="en-US" dirty="0"/>
              <a:t>Ericsson Hilda 20pt</a:t>
            </a:r>
          </a:p>
        </p:txBody>
      </p:sp>
      <p:pic>
        <p:nvPicPr>
          <p:cNvPr id="9" name="Graphic 8">
            <a:extLst>
              <a:ext uri="{FF2B5EF4-FFF2-40B4-BE49-F238E27FC236}">
                <a16:creationId xmlns:a16="http://schemas.microsoft.com/office/drawing/2014/main" id="{6E03516D-EC68-4282-84F4-9729304A51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90452" y="476250"/>
            <a:ext cx="256032" cy="256032"/>
          </a:xfrm>
          <a:prstGeom prst="rect">
            <a:avLst/>
          </a:prstGeom>
        </p:spPr>
      </p:pic>
      <p:sp>
        <p:nvSpPr>
          <p:cNvPr id="10" name="Content Placeholder 2">
            <a:extLst>
              <a:ext uri="{FF2B5EF4-FFF2-40B4-BE49-F238E27FC236}">
                <a16:creationId xmlns:a16="http://schemas.microsoft.com/office/drawing/2014/main" id="{C3D47211-FF10-4DFA-A5AF-8E0A63463B47}"/>
              </a:ext>
            </a:extLst>
          </p:cNvPr>
          <p:cNvSpPr>
            <a:spLocks noGrp="1"/>
          </p:cNvSpPr>
          <p:nvPr>
            <p:ph sz="quarter" idx="10" hasCustomPrompt="1"/>
          </p:nvPr>
        </p:nvSpPr>
        <p:spPr>
          <a:xfrm>
            <a:off x="6240463" y="6237288"/>
            <a:ext cx="1910479" cy="287336"/>
          </a:xfrm>
          <a:prstGeom prst="rect">
            <a:avLst/>
          </a:prstGeom>
        </p:spPr>
        <p:txBody>
          <a:bodyPr wrap="none" anchor="b"/>
          <a:lstStyle>
            <a:lvl1pPr marL="0" indent="0" algn="r">
              <a:buNone/>
              <a:defRPr sz="1200">
                <a:latin typeface="+mn-lt"/>
              </a:defRPr>
            </a:lvl1pPr>
          </a:lstStyle>
          <a:p>
            <a:r>
              <a:rPr lang="en-US" dirty="0"/>
              <a:t>Speaker name</a:t>
            </a:r>
          </a:p>
        </p:txBody>
      </p:sp>
      <p:sp>
        <p:nvSpPr>
          <p:cNvPr id="11" name="Content Placeholder 11">
            <a:extLst>
              <a:ext uri="{FF2B5EF4-FFF2-40B4-BE49-F238E27FC236}">
                <a16:creationId xmlns:a16="http://schemas.microsoft.com/office/drawing/2014/main" id="{0E57E58D-AC34-4A4B-A5B1-CE1B53ABBDA9}"/>
              </a:ext>
            </a:extLst>
          </p:cNvPr>
          <p:cNvSpPr>
            <a:spLocks noGrp="1"/>
          </p:cNvSpPr>
          <p:nvPr>
            <p:ph sz="quarter" idx="11" hasCustomPrompt="1"/>
          </p:nvPr>
        </p:nvSpPr>
        <p:spPr>
          <a:xfrm>
            <a:off x="8229600" y="6237287"/>
            <a:ext cx="2515041" cy="287337"/>
          </a:xfrm>
          <a:prstGeom prst="rect">
            <a:avLst/>
          </a:prstGeom>
          <a:noFill/>
          <a:ln w="9525">
            <a:noFill/>
            <a:miter lim="800000"/>
            <a:headEnd/>
            <a:tailEnd/>
          </a:ln>
        </p:spPr>
        <p:txBody>
          <a:bodyPr tIns="0" rIns="0" anchor="b"/>
          <a:lstStyle>
            <a:lvl1pPr marL="0" indent="0" algn="ctr">
              <a:buNone/>
              <a:defRPr lang="en-US" sz="1200" dirty="0">
                <a:latin typeface="+mn-lt"/>
              </a:defRPr>
            </a:lvl1pPr>
          </a:lstStyle>
          <a:p>
            <a:r>
              <a:rPr lang="en-US" dirty="0"/>
              <a:t>Organization</a:t>
            </a:r>
          </a:p>
        </p:txBody>
      </p:sp>
      <p:sp>
        <p:nvSpPr>
          <p:cNvPr id="13" name="Content Placeholder 11">
            <a:extLst>
              <a:ext uri="{FF2B5EF4-FFF2-40B4-BE49-F238E27FC236}">
                <a16:creationId xmlns:a16="http://schemas.microsoft.com/office/drawing/2014/main" id="{A4CC6AB0-560E-4AE0-A93D-9C1C64F05440}"/>
              </a:ext>
            </a:extLst>
          </p:cNvPr>
          <p:cNvSpPr>
            <a:spLocks noGrp="1"/>
          </p:cNvSpPr>
          <p:nvPr>
            <p:ph sz="quarter" idx="12" hasCustomPrompt="1"/>
          </p:nvPr>
        </p:nvSpPr>
        <p:spPr>
          <a:xfrm>
            <a:off x="10811951" y="6237287"/>
            <a:ext cx="897503" cy="287337"/>
          </a:xfrm>
          <a:prstGeom prst="rect">
            <a:avLst/>
          </a:prstGeom>
          <a:noFill/>
          <a:ln w="9525">
            <a:noFill/>
            <a:miter lim="800000"/>
            <a:headEnd/>
            <a:tailEnd/>
          </a:ln>
        </p:spPr>
        <p:txBody>
          <a:bodyPr wrap="none" tIns="0" rIns="0" anchor="b"/>
          <a:lstStyle>
            <a:lvl1pPr marL="0" indent="0" algn="ctr">
              <a:buNone/>
              <a:defRPr lang="en-US" sz="1200" dirty="0">
                <a:latin typeface="+mn-lt"/>
              </a:defRPr>
            </a:lvl1pPr>
          </a:lstStyle>
          <a:p>
            <a:pPr lvl="0"/>
            <a:r>
              <a:rPr lang="en-US" dirty="0"/>
              <a:t>YYYY-MM-DD</a:t>
            </a:r>
          </a:p>
        </p:txBody>
      </p:sp>
    </p:spTree>
    <p:extLst>
      <p:ext uri="{BB962C8B-B14F-4D97-AF65-F5344CB8AC3E}">
        <p14:creationId xmlns:p14="http://schemas.microsoft.com/office/powerpoint/2010/main" val="3999758604"/>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4"/>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765A3682-3283-4350-B37F-DCABDCB15F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2476838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5"/>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6B1A279A-6DFF-44E2-AFD5-C14BD71050E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3501140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accent6"/>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DC9C0052-7A7B-40FB-AF90-CA9C4B79D2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4094464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aphic heavy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D93672-2A04-4EF3-916F-2C920729FB07}"/>
              </a:ext>
            </a:extLst>
          </p:cNvPr>
          <p:cNvSpPr/>
          <p:nvPr userDrawn="1"/>
        </p:nvSpPr>
        <p:spPr bwMode="auto">
          <a:xfrm>
            <a:off x="0" y="0"/>
            <a:ext cx="12192000" cy="6858000"/>
          </a:xfrm>
          <a:prstGeom prst="rect">
            <a:avLst/>
          </a:prstGeom>
          <a:solidFill>
            <a:schemeClr val="tx1"/>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bg1"/>
                </a:solidFill>
              </a:defRPr>
            </a:lvl1pPr>
          </a:lstStyle>
          <a:p>
            <a:pPr lvl="0"/>
            <a:r>
              <a:rPr lang="en-US" dirty="0"/>
              <a:t>Slide title, Ericsson Hilda Light 40pt, Ericsson Black, max 2-lines</a:t>
            </a:r>
          </a:p>
        </p:txBody>
      </p:sp>
      <p:pic>
        <p:nvPicPr>
          <p:cNvPr id="6" name="Graphic 5">
            <a:extLst>
              <a:ext uri="{FF2B5EF4-FFF2-40B4-BE49-F238E27FC236}">
                <a16:creationId xmlns:a16="http://schemas.microsoft.com/office/drawing/2014/main" id="{7D510456-FEBC-46FA-B25A-B809F2C18A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3745137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5" name="Title_SM"/>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
        <p:nvSpPr>
          <p:cNvPr id="3" name="Content Placeholder 2">
            <a:extLst>
              <a:ext uri="{FF2B5EF4-FFF2-40B4-BE49-F238E27FC236}">
                <a16:creationId xmlns:a16="http://schemas.microsoft.com/office/drawing/2014/main" id="{810CFEFC-6AC8-4817-A0D3-6029D48BD293}"/>
              </a:ext>
            </a:extLst>
          </p:cNvPr>
          <p:cNvSpPr>
            <a:spLocks noGrp="1"/>
          </p:cNvSpPr>
          <p:nvPr>
            <p:ph sz="quarter" idx="10" hasCustomPrompt="1"/>
          </p:nvPr>
        </p:nvSpPr>
        <p:spPr>
          <a:xfrm>
            <a:off x="479425" y="1844675"/>
            <a:ext cx="11233150" cy="4392612"/>
          </a:xfr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4" name="txtfooterCopy">
            <a:extLst>
              <a:ext uri="{FF2B5EF4-FFF2-40B4-BE49-F238E27FC236}">
                <a16:creationId xmlns:a16="http://schemas.microsoft.com/office/drawing/2014/main" id="{F5939A45-70C3-4A2B-BA82-396EDD6A685A}"/>
              </a:ext>
            </a:extLst>
          </p:cNvPr>
          <p:cNvSpPr txBox="1">
            <a:spLocks noChangeArrowheads="1"/>
          </p:cNvSpPr>
          <p:nvPr userDrawn="1"/>
        </p:nvSpPr>
        <p:spPr bwMode="auto">
          <a:xfrm>
            <a:off x="527051" y="6524625"/>
            <a:ext cx="9865784" cy="215900"/>
          </a:xfrm>
          <a:prstGeom prst="rect">
            <a:avLst/>
          </a:prstGeom>
          <a:noFill/>
          <a:ln w="12700" algn="ctr">
            <a:noFill/>
            <a:miter lim="800000"/>
            <a:headEnd/>
            <a:tailEnd/>
          </a:ln>
          <a:effectLst/>
        </p:spPr>
        <p:txBody>
          <a:bodyPr lIns="72000" rIns="72000"/>
          <a:lstStyle/>
          <a:p>
            <a:pPr algn="l"/>
            <a:r>
              <a:rPr lang="en-US" sz="800" b="0" i="0" u="none" dirty="0">
                <a:solidFill>
                  <a:srgbClr val="87888A"/>
                </a:solidFill>
              </a:rPr>
              <a:t>Joint Session on SHAKEN and 911  |  2020-04-28  |  Page </a:t>
            </a:r>
            <a:fld id="{40D84373-949C-4E31-8643-31669CE1CC65}" type="slidenum">
              <a:rPr lang="en-US" sz="800" b="0" i="0" u="none" smtClean="0">
                <a:solidFill>
                  <a:srgbClr val="87888A"/>
                </a:solidFill>
              </a:rPr>
              <a:t>‹#›</a:t>
            </a:fld>
            <a:endParaRPr lang="en-US" sz="800" b="0" i="0" u="none" dirty="0">
              <a:solidFill>
                <a:srgbClr val="87888A"/>
              </a:solidFill>
            </a:endParaRPr>
          </a:p>
        </p:txBody>
      </p:sp>
    </p:spTree>
    <p:extLst>
      <p:ext uri="{BB962C8B-B14F-4D97-AF65-F5344CB8AC3E}">
        <p14:creationId xmlns:p14="http://schemas.microsoft.com/office/powerpoint/2010/main" val="39331677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1 smaller column">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84F54AF-EED6-486A-9ACA-42061F4AAE9A}"/>
              </a:ext>
            </a:extLst>
          </p:cNvPr>
          <p:cNvSpPr>
            <a:spLocks noGrp="1"/>
          </p:cNvSpPr>
          <p:nvPr>
            <p:ph sz="quarter" idx="11" hasCustomPrompt="1"/>
          </p:nvPr>
        </p:nvSpPr>
        <p:spPr>
          <a:xfrm>
            <a:off x="479425" y="1844675"/>
            <a:ext cx="8353426" cy="4392612"/>
          </a:xfr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6" name="Title_SM">
            <a:extLst>
              <a:ext uri="{FF2B5EF4-FFF2-40B4-BE49-F238E27FC236}">
                <a16:creationId xmlns:a16="http://schemas.microsoft.com/office/drawing/2014/main" id="{3F4EF873-DC0F-4698-BEC2-502DB043AA5C}"/>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36079995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479425" y="1844675"/>
            <a:ext cx="5472113"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5" name="Title_SM">
            <a:extLst>
              <a:ext uri="{FF2B5EF4-FFF2-40B4-BE49-F238E27FC236}">
                <a16:creationId xmlns:a16="http://schemas.microsoft.com/office/drawing/2014/main" id="{AC5B9436-E3EB-4A3D-BE6B-EFFF8123DE9D}"/>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4114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479425" y="1844675"/>
            <a:ext cx="5472113"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p:cNvSpPr>
            <a:spLocks noGrp="1" noChangeArrowheads="1"/>
          </p:cNvSpPr>
          <p:nvPr>
            <p:ph type="title" hasCustomPrompt="1"/>
          </p:nvPr>
        </p:nvSpPr>
        <p:spPr bwMode="auto">
          <a:xfrm>
            <a:off x="479425" y="476250"/>
            <a:ext cx="5472113"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 Hilda Light 40pt, </a:t>
            </a:r>
            <a:r>
              <a:rPr lang="en-US" dirty="0" err="1"/>
              <a:t>Eri</a:t>
            </a:r>
            <a:r>
              <a:rPr lang="en-US" dirty="0"/>
              <a:t>. Black, max 2-lines</a:t>
            </a:r>
          </a:p>
        </p:txBody>
      </p:sp>
      <p:sp>
        <p:nvSpPr>
          <p:cNvPr id="3" name="Picture Placeholder 2">
            <a:extLst>
              <a:ext uri="{FF2B5EF4-FFF2-40B4-BE49-F238E27FC236}">
                <a16:creationId xmlns:a16="http://schemas.microsoft.com/office/drawing/2014/main" id="{2F5F844D-0CF3-4814-B0DE-3D27A83936FD}"/>
              </a:ext>
            </a:extLst>
          </p:cNvPr>
          <p:cNvSpPr>
            <a:spLocks noGrp="1"/>
          </p:cNvSpPr>
          <p:nvPr>
            <p:ph type="pic" sz="quarter" idx="11" hasCustomPrompt="1"/>
          </p:nvPr>
        </p:nvSpPr>
        <p:spPr>
          <a:xfrm>
            <a:off x="6096000" y="0"/>
            <a:ext cx="6096000" cy="6858000"/>
          </a:xfrm>
          <a:prstGeom prst="rect">
            <a:avLst/>
          </a:prstGeom>
        </p:spPr>
        <p:txBody>
          <a:bodyPr anchor="ctr"/>
          <a:lstStyle>
            <a:lvl1pPr marL="0" indent="0">
              <a:buNone/>
              <a:defRPr/>
            </a:lvl1pPr>
          </a:lstStyle>
          <a:p>
            <a:r>
              <a:rPr lang="en-US" dirty="0"/>
              <a:t>     Click icon to add picture</a:t>
            </a:r>
          </a:p>
        </p:txBody>
      </p:sp>
    </p:spTree>
    <p:extLst>
      <p:ext uri="{BB962C8B-B14F-4D97-AF65-F5344CB8AC3E}">
        <p14:creationId xmlns:p14="http://schemas.microsoft.com/office/powerpoint/2010/main" val="584347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title, lef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6240463" y="1844675"/>
            <a:ext cx="5472112"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5" name="Title_SM">
            <a:extLst>
              <a:ext uri="{FF2B5EF4-FFF2-40B4-BE49-F238E27FC236}">
                <a16:creationId xmlns:a16="http://schemas.microsoft.com/office/drawing/2014/main" id="{4ACB62A1-CC4A-4B59-B1D8-ED86B77D9A3A}"/>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25223735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mall title, lef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6240463" y="1844675"/>
            <a:ext cx="5472112"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p:cNvSpPr>
            <a:spLocks noGrp="1" noChangeArrowheads="1"/>
          </p:cNvSpPr>
          <p:nvPr>
            <p:ph type="title" hasCustomPrompt="1"/>
          </p:nvPr>
        </p:nvSpPr>
        <p:spPr bwMode="auto">
          <a:xfrm>
            <a:off x="6240463" y="476250"/>
            <a:ext cx="4924362"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max 2-lines</a:t>
            </a:r>
          </a:p>
        </p:txBody>
      </p:sp>
      <p:sp>
        <p:nvSpPr>
          <p:cNvPr id="3" name="Picture Placeholder 2">
            <a:extLst>
              <a:ext uri="{FF2B5EF4-FFF2-40B4-BE49-F238E27FC236}">
                <a16:creationId xmlns:a16="http://schemas.microsoft.com/office/drawing/2014/main" id="{B0349585-9F54-46CC-8CEC-052CD1853EC5}"/>
              </a:ext>
            </a:extLst>
          </p:cNvPr>
          <p:cNvSpPr>
            <a:spLocks noGrp="1"/>
          </p:cNvSpPr>
          <p:nvPr>
            <p:ph type="pic" sz="quarter" idx="11" hasCustomPrompt="1"/>
          </p:nvPr>
        </p:nvSpPr>
        <p:spPr>
          <a:xfrm>
            <a:off x="0" y="0"/>
            <a:ext cx="6096000" cy="6858000"/>
          </a:xfrm>
          <a:prstGeom prst="rect">
            <a:avLst/>
          </a:prstGeom>
        </p:spPr>
        <p:txBody>
          <a:bodyPr anchor="ctr"/>
          <a:lstStyle>
            <a:lvl1pPr marL="0" indent="0">
              <a:buNone/>
              <a:defRPr/>
            </a:lvl1pPr>
          </a:lstStyle>
          <a:p>
            <a:r>
              <a:rPr lang="en-US" dirty="0"/>
              <a:t>      Click icon to add picture</a:t>
            </a:r>
          </a:p>
        </p:txBody>
      </p:sp>
    </p:spTree>
    <p:extLst>
      <p:ext uri="{BB962C8B-B14F-4D97-AF65-F5344CB8AC3E}">
        <p14:creationId xmlns:p14="http://schemas.microsoft.com/office/powerpoint/2010/main" val="273198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Page w. Dark Photo">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FAD780AD-21B6-4312-96C4-9E36B1648871}"/>
              </a:ext>
            </a:extLst>
          </p:cNvPr>
          <p:cNvSpPr>
            <a:spLocks noGrp="1"/>
          </p:cNvSpPr>
          <p:nvPr>
            <p:ph type="pic" sz="quarter" idx="13" hasCustomPrompt="1"/>
          </p:nvPr>
        </p:nvSpPr>
        <p:spPr>
          <a:xfrm>
            <a:off x="1" y="0"/>
            <a:ext cx="12192000" cy="6858000"/>
          </a:xfrm>
          <a:prstGeom prst="rect">
            <a:avLst/>
          </a:prstGeom>
          <a:solidFill>
            <a:schemeClr val="tx1"/>
          </a:solidFill>
        </p:spPr>
        <p:txBody>
          <a:bodyPr anchor="ctr"/>
          <a:lstStyle>
            <a:lvl1pPr marL="0" indent="0" algn="ctr">
              <a:buNone/>
              <a:defRPr>
                <a:solidFill>
                  <a:schemeClr val="bg1"/>
                </a:solidFill>
              </a:defRPr>
            </a:lvl1pPr>
          </a:lstStyle>
          <a:p>
            <a:r>
              <a:rPr lang="en-US" dirty="0"/>
              <a:t>                                                                         Click icon to add a dark  image</a:t>
            </a:r>
          </a:p>
        </p:txBody>
      </p:sp>
      <p:sp>
        <p:nvSpPr>
          <p:cNvPr id="22531" name="Title_TM"/>
          <p:cNvSpPr>
            <a:spLocks noGrp="1" noChangeArrowheads="1"/>
          </p:cNvSpPr>
          <p:nvPr>
            <p:ph type="ctrTitle" hasCustomPrompt="1"/>
          </p:nvPr>
        </p:nvSpPr>
        <p:spPr>
          <a:xfrm>
            <a:off x="479425" y="476250"/>
            <a:ext cx="8353426" cy="2330958"/>
          </a:xfrm>
        </p:spPr>
        <p:txBody>
          <a:bodyPr/>
          <a:lstStyle>
            <a:lvl1pPr>
              <a:lnSpc>
                <a:spcPct val="85000"/>
              </a:lnSpc>
              <a:defRPr sz="6000" b="0" kern="1400" spc="-160" baseline="0">
                <a:solidFill>
                  <a:schemeClr val="bg1"/>
                </a:solidFill>
                <a:latin typeface="+mj-lt"/>
              </a:defRPr>
            </a:lvl1pPr>
          </a:lstStyle>
          <a:p>
            <a:r>
              <a:rPr lang="en-US" dirty="0"/>
              <a:t>Presentation title,</a:t>
            </a:r>
            <a:br>
              <a:rPr lang="en-US" dirty="0"/>
            </a:br>
            <a:r>
              <a:rPr lang="en-US" dirty="0"/>
              <a:t>Ericsson Hilda Light 60pt,</a:t>
            </a:r>
            <a:br>
              <a:rPr lang="en-US" dirty="0"/>
            </a:br>
            <a:r>
              <a:rPr lang="en-US" dirty="0"/>
              <a:t>Ericsson White,</a:t>
            </a:r>
            <a:br>
              <a:rPr lang="en-US" dirty="0"/>
            </a:br>
            <a:r>
              <a:rPr lang="en-US" dirty="0"/>
              <a:t>max 4-lines</a:t>
            </a:r>
          </a:p>
        </p:txBody>
      </p:sp>
      <p:sp>
        <p:nvSpPr>
          <p:cNvPr id="22530" name="SubTitle_TM"/>
          <p:cNvSpPr>
            <a:spLocks noGrp="1" noChangeArrowheads="1"/>
          </p:cNvSpPr>
          <p:nvPr>
            <p:ph type="subTitle" idx="1" hasCustomPrompt="1"/>
          </p:nvPr>
        </p:nvSpPr>
        <p:spPr>
          <a:xfrm>
            <a:off x="479425" y="4149725"/>
            <a:ext cx="5472114" cy="2087563"/>
          </a:xfrm>
          <a:prstGeom prst="rect">
            <a:avLst/>
          </a:prstGeom>
        </p:spPr>
        <p:txBody>
          <a:bodyPr lIns="72000" anchor="t"/>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Presentation description/subtitle</a:t>
            </a:r>
            <a:br>
              <a:rPr lang="en-US" dirty="0"/>
            </a:br>
            <a:r>
              <a:rPr lang="en-US" dirty="0"/>
              <a:t>Ericsson Hilda 20pt</a:t>
            </a:r>
          </a:p>
        </p:txBody>
      </p:sp>
      <p:pic>
        <p:nvPicPr>
          <p:cNvPr id="10" name="Graphic 9">
            <a:extLst>
              <a:ext uri="{FF2B5EF4-FFF2-40B4-BE49-F238E27FC236}">
                <a16:creationId xmlns:a16="http://schemas.microsoft.com/office/drawing/2014/main" id="{E29FEEAB-1C1F-4153-BC50-6FCDEAC19C8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
        <p:nvSpPr>
          <p:cNvPr id="9" name="Content Placeholder 2">
            <a:extLst>
              <a:ext uri="{FF2B5EF4-FFF2-40B4-BE49-F238E27FC236}">
                <a16:creationId xmlns:a16="http://schemas.microsoft.com/office/drawing/2014/main" id="{07AC4DB9-933C-4680-A281-C11929BCC2F5}"/>
              </a:ext>
            </a:extLst>
          </p:cNvPr>
          <p:cNvSpPr>
            <a:spLocks noGrp="1"/>
          </p:cNvSpPr>
          <p:nvPr>
            <p:ph sz="quarter" idx="10" hasCustomPrompt="1"/>
          </p:nvPr>
        </p:nvSpPr>
        <p:spPr>
          <a:xfrm>
            <a:off x="6240463" y="6237288"/>
            <a:ext cx="1910479" cy="287336"/>
          </a:xfrm>
          <a:prstGeom prst="rect">
            <a:avLst/>
          </a:prstGeom>
        </p:spPr>
        <p:txBody>
          <a:bodyPr wrap="none" anchor="b"/>
          <a:lstStyle>
            <a:lvl1pPr marL="0" indent="0" algn="r">
              <a:buNone/>
              <a:defRPr sz="1200">
                <a:solidFill>
                  <a:schemeClr val="bg1"/>
                </a:solidFill>
                <a:latin typeface="+mn-lt"/>
              </a:defRPr>
            </a:lvl1pPr>
          </a:lstStyle>
          <a:p>
            <a:r>
              <a:rPr lang="en-US" dirty="0"/>
              <a:t>Speaker name</a:t>
            </a:r>
          </a:p>
        </p:txBody>
      </p:sp>
      <p:sp>
        <p:nvSpPr>
          <p:cNvPr id="11" name="Content Placeholder 11">
            <a:extLst>
              <a:ext uri="{FF2B5EF4-FFF2-40B4-BE49-F238E27FC236}">
                <a16:creationId xmlns:a16="http://schemas.microsoft.com/office/drawing/2014/main" id="{7B568BB6-C8A4-4545-B025-7D97CC4692BC}"/>
              </a:ext>
            </a:extLst>
          </p:cNvPr>
          <p:cNvSpPr>
            <a:spLocks noGrp="1"/>
          </p:cNvSpPr>
          <p:nvPr>
            <p:ph sz="quarter" idx="11" hasCustomPrompt="1"/>
          </p:nvPr>
        </p:nvSpPr>
        <p:spPr>
          <a:xfrm>
            <a:off x="8229600" y="6237287"/>
            <a:ext cx="2515041" cy="287337"/>
          </a:xfrm>
          <a:prstGeom prst="rect">
            <a:avLst/>
          </a:prstGeom>
          <a:noFill/>
          <a:ln w="9525">
            <a:noFill/>
            <a:miter lim="800000"/>
            <a:headEnd/>
            <a:tailEnd/>
          </a:ln>
        </p:spPr>
        <p:txBody>
          <a:bodyPr tIns="0" rIns="0" anchor="b"/>
          <a:lstStyle>
            <a:lvl1pPr marL="0" indent="0" algn="ctr">
              <a:buNone/>
              <a:defRPr lang="en-US" sz="1200" dirty="0">
                <a:solidFill>
                  <a:schemeClr val="bg1"/>
                </a:solidFill>
                <a:latin typeface="+mn-lt"/>
              </a:defRPr>
            </a:lvl1pPr>
          </a:lstStyle>
          <a:p>
            <a:r>
              <a:rPr lang="en-US" dirty="0"/>
              <a:t>Organization</a:t>
            </a:r>
          </a:p>
        </p:txBody>
      </p:sp>
      <p:sp>
        <p:nvSpPr>
          <p:cNvPr id="13" name="Content Placeholder 11">
            <a:extLst>
              <a:ext uri="{FF2B5EF4-FFF2-40B4-BE49-F238E27FC236}">
                <a16:creationId xmlns:a16="http://schemas.microsoft.com/office/drawing/2014/main" id="{D51585B7-9911-4BC2-ACC7-3D991408BDDF}"/>
              </a:ext>
            </a:extLst>
          </p:cNvPr>
          <p:cNvSpPr>
            <a:spLocks noGrp="1"/>
          </p:cNvSpPr>
          <p:nvPr>
            <p:ph sz="quarter" idx="12" hasCustomPrompt="1"/>
          </p:nvPr>
        </p:nvSpPr>
        <p:spPr>
          <a:xfrm>
            <a:off x="10811951" y="6237287"/>
            <a:ext cx="897503" cy="287337"/>
          </a:xfrm>
          <a:prstGeom prst="rect">
            <a:avLst/>
          </a:prstGeom>
          <a:noFill/>
          <a:ln w="9525">
            <a:noFill/>
            <a:miter lim="800000"/>
            <a:headEnd/>
            <a:tailEnd/>
          </a:ln>
        </p:spPr>
        <p:txBody>
          <a:bodyPr wrap="none" tIns="0" rIns="0" anchor="b"/>
          <a:lstStyle>
            <a:lvl1pPr marL="0" indent="0" algn="ctr">
              <a:buNone/>
              <a:defRPr lang="en-US" sz="1200" dirty="0">
                <a:solidFill>
                  <a:schemeClr val="bg1"/>
                </a:solidFill>
                <a:latin typeface="+mn-lt"/>
              </a:defRPr>
            </a:lvl1pPr>
          </a:lstStyle>
          <a:p>
            <a:pPr lvl="0"/>
            <a:r>
              <a:rPr lang="en-US" dirty="0"/>
              <a:t>YYYY-MM-DD</a:t>
            </a:r>
          </a:p>
        </p:txBody>
      </p:sp>
    </p:spTree>
    <p:extLst>
      <p:ext uri="{BB962C8B-B14F-4D97-AF65-F5344CB8AC3E}">
        <p14:creationId xmlns:p14="http://schemas.microsoft.com/office/powerpoint/2010/main" val="787326472"/>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Content Placeholder 3"/>
          <p:cNvSpPr>
            <a:spLocks noGrp="1"/>
          </p:cNvSpPr>
          <p:nvPr>
            <p:ph sz="quarter" idx="3" hasCustomPrompt="1"/>
          </p:nvPr>
        </p:nvSpPr>
        <p:spPr>
          <a:xfrm>
            <a:off x="6240463" y="1844674"/>
            <a:ext cx="5472112"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3" name="Content Placeholder 1"/>
          <p:cNvSpPr>
            <a:spLocks noGrp="1"/>
          </p:cNvSpPr>
          <p:nvPr>
            <p:ph sz="half" idx="1" hasCustomPrompt="1"/>
          </p:nvPr>
        </p:nvSpPr>
        <p:spPr>
          <a:xfrm>
            <a:off x="479425" y="1844675"/>
            <a:ext cx="5472113" cy="4392612"/>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a:extLst>
              <a:ext uri="{FF2B5EF4-FFF2-40B4-BE49-F238E27FC236}">
                <a16:creationId xmlns:a16="http://schemas.microsoft.com/office/drawing/2014/main" id="{891BF4C4-9DF9-4D9F-A738-37FBCD45AA68}"/>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6758838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2 narrow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9120188" y="1844674"/>
            <a:ext cx="2592387"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6" name="Content Placeholder 2"/>
          <p:cNvSpPr>
            <a:spLocks noGrp="1"/>
          </p:cNvSpPr>
          <p:nvPr>
            <p:ph sz="quarter" idx="11" hasCustomPrompt="1"/>
          </p:nvPr>
        </p:nvSpPr>
        <p:spPr>
          <a:xfrm>
            <a:off x="6240463" y="1844674"/>
            <a:ext cx="2592388"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7" name="Title_SM">
            <a:extLst>
              <a:ext uri="{FF2B5EF4-FFF2-40B4-BE49-F238E27FC236}">
                <a16:creationId xmlns:a16="http://schemas.microsoft.com/office/drawing/2014/main" id="{B1CFD82C-8968-4B87-A964-6288AF293D77}"/>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922214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er, right image with two contents">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479424" y="1844675"/>
            <a:ext cx="5472113" cy="2089150"/>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3" name="Content Placeholder 1"/>
          <p:cNvSpPr>
            <a:spLocks noGrp="1"/>
          </p:cNvSpPr>
          <p:nvPr>
            <p:ph idx="1" hasCustomPrompt="1"/>
          </p:nvPr>
        </p:nvSpPr>
        <p:spPr>
          <a:xfrm>
            <a:off x="479425" y="4149724"/>
            <a:ext cx="5472113" cy="2087564"/>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a:extLst>
              <a:ext uri="{FF2B5EF4-FFF2-40B4-BE49-F238E27FC236}">
                <a16:creationId xmlns:a16="http://schemas.microsoft.com/office/drawing/2014/main" id="{A05AB2F5-3C8F-45BD-81CB-45EC98D4284C}"/>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631202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left image with two contents">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6240463" y="1844674"/>
            <a:ext cx="5472112" cy="2089151"/>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3" name="Content Placeholder 1"/>
          <p:cNvSpPr>
            <a:spLocks noGrp="1"/>
          </p:cNvSpPr>
          <p:nvPr>
            <p:ph idx="1" hasCustomPrompt="1"/>
          </p:nvPr>
        </p:nvSpPr>
        <p:spPr>
          <a:xfrm>
            <a:off x="6240463" y="4149724"/>
            <a:ext cx="5472112" cy="2087564"/>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a:extLst>
              <a:ext uri="{FF2B5EF4-FFF2-40B4-BE49-F238E27FC236}">
                <a16:creationId xmlns:a16="http://schemas.microsoft.com/office/drawing/2014/main" id="{524C71C0-9908-4C8C-97CC-AA201198D25C}"/>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85064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er, two horizontal contents">
    <p:spTree>
      <p:nvGrpSpPr>
        <p:cNvPr id="1" name=""/>
        <p:cNvGrpSpPr/>
        <p:nvPr/>
      </p:nvGrpSpPr>
      <p:grpSpPr>
        <a:xfrm>
          <a:off x="0" y="0"/>
          <a:ext cx="0" cy="0"/>
          <a:chOff x="0" y="0"/>
          <a:chExt cx="0" cy="0"/>
        </a:xfrm>
      </p:grpSpPr>
      <p:sp>
        <p:nvSpPr>
          <p:cNvPr id="7" name="Content Placeholder 2"/>
          <p:cNvSpPr>
            <a:spLocks noGrp="1"/>
          </p:cNvSpPr>
          <p:nvPr>
            <p:ph sz="quarter" idx="11" hasCustomPrompt="1"/>
          </p:nvPr>
        </p:nvSpPr>
        <p:spPr>
          <a:xfrm>
            <a:off x="3359150" y="4149724"/>
            <a:ext cx="8353425" cy="2087564"/>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5" name="Content Placeholder 1"/>
          <p:cNvSpPr>
            <a:spLocks noGrp="1"/>
          </p:cNvSpPr>
          <p:nvPr>
            <p:ph sz="quarter" idx="10" hasCustomPrompt="1"/>
          </p:nvPr>
        </p:nvSpPr>
        <p:spPr>
          <a:xfrm>
            <a:off x="3359150" y="1844675"/>
            <a:ext cx="8353425" cy="2089150"/>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a:extLst>
              <a:ext uri="{FF2B5EF4-FFF2-40B4-BE49-F238E27FC236}">
                <a16:creationId xmlns:a16="http://schemas.microsoft.com/office/drawing/2014/main" id="{0114795F-6AFF-421E-BA39-763FAD29FC16}"/>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39772865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er, Image over two content parts">
    <p:spTree>
      <p:nvGrpSpPr>
        <p:cNvPr id="1" name=""/>
        <p:cNvGrpSpPr/>
        <p:nvPr/>
      </p:nvGrpSpPr>
      <p:grpSpPr>
        <a:xfrm>
          <a:off x="0" y="0"/>
          <a:ext cx="0" cy="0"/>
          <a:chOff x="0" y="0"/>
          <a:chExt cx="0" cy="0"/>
        </a:xfrm>
      </p:grpSpPr>
      <p:sp>
        <p:nvSpPr>
          <p:cNvPr id="7" name="Content Placeholder 3"/>
          <p:cNvSpPr>
            <a:spLocks noGrp="1"/>
          </p:cNvSpPr>
          <p:nvPr>
            <p:ph sz="quarter" idx="11" hasCustomPrompt="1"/>
          </p:nvPr>
        </p:nvSpPr>
        <p:spPr>
          <a:xfrm>
            <a:off x="6240463" y="4149724"/>
            <a:ext cx="5472112" cy="2087564"/>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quarter" idx="12" hasCustomPrompt="1"/>
          </p:nvPr>
        </p:nvSpPr>
        <p:spPr>
          <a:xfrm>
            <a:off x="479425" y="4149724"/>
            <a:ext cx="5472113" cy="2087563"/>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6" name="Title_SM">
            <a:extLst>
              <a:ext uri="{FF2B5EF4-FFF2-40B4-BE49-F238E27FC236}">
                <a16:creationId xmlns:a16="http://schemas.microsoft.com/office/drawing/2014/main" id="{A14F6E09-C956-49B3-8E41-DBD053DF768C}"/>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7625462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8184575" y="1844675"/>
            <a:ext cx="3528000"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6" name="Content Placeholder 2"/>
          <p:cNvSpPr>
            <a:spLocks noGrp="1"/>
          </p:cNvSpPr>
          <p:nvPr>
            <p:ph sz="quarter" idx="11" hasCustomPrompt="1"/>
          </p:nvPr>
        </p:nvSpPr>
        <p:spPr>
          <a:xfrm>
            <a:off x="4332000" y="1844673"/>
            <a:ext cx="3528000"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7" name="Content Placeholder 1">
            <a:extLst>
              <a:ext uri="{FF2B5EF4-FFF2-40B4-BE49-F238E27FC236}">
                <a16:creationId xmlns:a16="http://schemas.microsoft.com/office/drawing/2014/main" id="{8E3794F8-471D-4987-945F-3C29BB03AB49}"/>
              </a:ext>
            </a:extLst>
          </p:cNvPr>
          <p:cNvSpPr>
            <a:spLocks noGrp="1"/>
          </p:cNvSpPr>
          <p:nvPr>
            <p:ph sz="quarter" idx="13" hasCustomPrompt="1"/>
          </p:nvPr>
        </p:nvSpPr>
        <p:spPr>
          <a:xfrm>
            <a:off x="479425" y="1844674"/>
            <a:ext cx="3528000"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10" name="Title_SM">
            <a:extLst>
              <a:ext uri="{FF2B5EF4-FFF2-40B4-BE49-F238E27FC236}">
                <a16:creationId xmlns:a16="http://schemas.microsoft.com/office/drawing/2014/main" id="{6B686A21-AA96-4B0A-B7CE-F4C6D5D31B32}"/>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35457253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3 narrow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9121776" y="1844674"/>
            <a:ext cx="2590799"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6" name="Content Placeholder 2"/>
          <p:cNvSpPr>
            <a:spLocks noGrp="1"/>
          </p:cNvSpPr>
          <p:nvPr>
            <p:ph sz="quarter" idx="11" hasCustomPrompt="1"/>
          </p:nvPr>
        </p:nvSpPr>
        <p:spPr>
          <a:xfrm>
            <a:off x="6240464" y="1844674"/>
            <a:ext cx="2592386"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4" name="Content Placeholder 1"/>
          <p:cNvSpPr>
            <a:spLocks noGrp="1"/>
          </p:cNvSpPr>
          <p:nvPr>
            <p:ph sz="quarter" idx="10" hasCustomPrompt="1"/>
          </p:nvPr>
        </p:nvSpPr>
        <p:spPr>
          <a:xfrm>
            <a:off x="3359149" y="1844674"/>
            <a:ext cx="2592389"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7" name="Title_SM">
            <a:extLst>
              <a:ext uri="{FF2B5EF4-FFF2-40B4-BE49-F238E27FC236}">
                <a16:creationId xmlns:a16="http://schemas.microsoft.com/office/drawing/2014/main" id="{7EEF5633-BC13-4AEA-AEF5-CE2675504D30}"/>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8960687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6240463" y="1844674"/>
            <a:ext cx="2592388" cy="4392614"/>
          </a:xfrm>
          <a:prstGeom prst="rect">
            <a:avLst/>
          </a:prstGeom>
        </p:spPr>
        <p:txBody>
          <a:bodyPr/>
          <a:lstStyle>
            <a:lvl1pPr>
              <a:defRPr/>
            </a:lvl1pPr>
            <a:lvl2pPr>
              <a:defRPr/>
            </a:lvl2pPr>
            <a:lvl3pPr>
              <a:defRPr/>
            </a:lvl3pPr>
            <a:lvl4pPr>
              <a:defRPr/>
            </a:lvl4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6" name="Content Placeholder 2"/>
          <p:cNvSpPr>
            <a:spLocks noGrp="1"/>
          </p:cNvSpPr>
          <p:nvPr>
            <p:ph sz="quarter" idx="11" hasCustomPrompt="1"/>
          </p:nvPr>
        </p:nvSpPr>
        <p:spPr>
          <a:xfrm>
            <a:off x="3359149" y="1844674"/>
            <a:ext cx="2592389" cy="4392613"/>
          </a:xfrm>
          <a:prstGeom prst="rect">
            <a:avLst/>
          </a:prstGeom>
        </p:spPr>
        <p:txBody>
          <a:bodyPr/>
          <a:lstStyle>
            <a:lvl1pPr>
              <a:defRPr/>
            </a:lvl1pPr>
            <a:lvl2pPr>
              <a:defRPr/>
            </a:lvl2pPr>
            <a:lvl3pPr>
              <a:defRPr/>
            </a:lvl3pPr>
            <a:lvl4pPr>
              <a:defRPr/>
            </a:lvl4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4" name="Content Placeholder 1"/>
          <p:cNvSpPr>
            <a:spLocks noGrp="1"/>
          </p:cNvSpPr>
          <p:nvPr>
            <p:ph sz="quarter" idx="10" hasCustomPrompt="1"/>
          </p:nvPr>
        </p:nvSpPr>
        <p:spPr>
          <a:xfrm>
            <a:off x="479425" y="1844674"/>
            <a:ext cx="2592388" cy="4392613"/>
          </a:xfrm>
          <a:prstGeom prst="rect">
            <a:avLst/>
          </a:prstGeom>
        </p:spPr>
        <p:txBody>
          <a:bodyPr/>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9" name="Content Placeholder 3"/>
          <p:cNvSpPr>
            <a:spLocks noGrp="1"/>
          </p:cNvSpPr>
          <p:nvPr>
            <p:ph sz="quarter" idx="13" hasCustomPrompt="1"/>
          </p:nvPr>
        </p:nvSpPr>
        <p:spPr>
          <a:xfrm>
            <a:off x="9120188" y="1844674"/>
            <a:ext cx="2592387" cy="4392613"/>
          </a:xfrm>
          <a:prstGeom prst="rect">
            <a:avLst/>
          </a:prstGeom>
        </p:spPr>
        <p:txBody>
          <a:bodyPr/>
          <a:lstStyle>
            <a:lvl1pPr>
              <a:defRPr/>
            </a:lvl1pPr>
            <a:lvl2pPr>
              <a:defRPr/>
            </a:lvl2pPr>
            <a:lvl3pPr>
              <a:defRPr/>
            </a:lvl3pPr>
            <a:lvl4pPr>
              <a:defRPr/>
            </a:lvl4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p:txBody>
      </p:sp>
      <p:sp>
        <p:nvSpPr>
          <p:cNvPr id="7" name="Title_SM">
            <a:extLst>
              <a:ext uri="{FF2B5EF4-FFF2-40B4-BE49-F238E27FC236}">
                <a16:creationId xmlns:a16="http://schemas.microsoft.com/office/drawing/2014/main" id="{F4D71A67-F349-4E68-B7B8-D53CE323A764}"/>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22758992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Preamble and 3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6240463" y="4149724"/>
            <a:ext cx="2592388" cy="2087563"/>
          </a:xfrm>
          <a:prstGeom prst="rect">
            <a:avLst/>
          </a:prstGeom>
        </p:spPr>
        <p:txBody>
          <a:bodyPr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6" name="Content Placeholder 2"/>
          <p:cNvSpPr>
            <a:spLocks noGrp="1"/>
          </p:cNvSpPr>
          <p:nvPr>
            <p:ph sz="quarter" idx="11" hasCustomPrompt="1"/>
          </p:nvPr>
        </p:nvSpPr>
        <p:spPr>
          <a:xfrm>
            <a:off x="3359150" y="4149725"/>
            <a:ext cx="2592388" cy="2087562"/>
          </a:xfrm>
          <a:prstGeom prst="rect">
            <a:avLst/>
          </a:prstGeom>
        </p:spPr>
        <p:txBody>
          <a:bodyPr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4" name="Content Placeholder 1"/>
          <p:cNvSpPr>
            <a:spLocks noGrp="1"/>
          </p:cNvSpPr>
          <p:nvPr>
            <p:ph sz="quarter" idx="10" hasCustomPrompt="1"/>
          </p:nvPr>
        </p:nvSpPr>
        <p:spPr>
          <a:xfrm>
            <a:off x="479425" y="1844675"/>
            <a:ext cx="2592388" cy="4392612"/>
          </a:xfrm>
          <a:prstGeom prst="rect">
            <a:avLst/>
          </a:prstGeom>
        </p:spPr>
        <p:txBody>
          <a:bodyPr/>
          <a:lstStyle>
            <a:lvl1pPr marL="0" indent="0">
              <a:buFont typeface="Ericsson Hilda Light" panose="020B0604020202020204" pitchFamily="34" charset="0"/>
              <a:buNone/>
              <a:defRPr sz="2500">
                <a:latin typeface="+mn-lt"/>
              </a:defRPr>
            </a:lvl1pPr>
            <a:lvl2pPr marL="0" indent="0">
              <a:buFont typeface="Ericsson Hilda Light" panose="020B0604020202020204" pitchFamily="34" charset="0"/>
              <a:buNone/>
              <a:defRPr sz="2500">
                <a:latin typeface="+mj-lt"/>
              </a:defRPr>
            </a:lvl2pPr>
            <a:lvl3pPr marL="342900" indent="0">
              <a:buFont typeface="Ericsson Hilda Light" panose="020B0604020202020204" pitchFamily="34" charset="0"/>
              <a:buNone/>
              <a:defRPr sz="2500">
                <a:latin typeface="+mj-lt"/>
              </a:defRPr>
            </a:lvl3pPr>
            <a:lvl4pPr marL="685800" indent="0">
              <a:buFont typeface="Ericsson Hilda Light" panose="020B0604020202020204" pitchFamily="34" charset="0"/>
              <a:buNone/>
              <a:defRPr sz="2500">
                <a:latin typeface="+mj-lt"/>
              </a:defRPr>
            </a:lvl4pPr>
            <a:lvl5pPr marL="1028700" indent="0">
              <a:buFont typeface="Ericsson Hilda Light" panose="020B0604020202020204" pitchFamily="34" charset="0"/>
              <a:buNone/>
              <a:defRPr sz="2500">
                <a:latin typeface="+mj-lt"/>
              </a:defRPr>
            </a:lvl5pPr>
          </a:lstStyle>
          <a:p>
            <a:pPr lvl="0"/>
            <a:r>
              <a:rPr kumimoji="0" lang="en-US" sz="2500" b="0" i="0" u="none" strike="noStrike" kern="1200" cap="none" spc="0" normalizeH="0" baseline="0" noProof="0" dirty="0">
                <a:ln>
                  <a:noFill/>
                </a:ln>
                <a:solidFill>
                  <a:srgbClr val="181818"/>
                </a:solidFill>
                <a:effectLst/>
                <a:uLnTx/>
                <a:uFillTx/>
                <a:ea typeface="+mn-ea"/>
                <a:cs typeface="Ericsson Hilda Light" panose="020B0604020202020204" pitchFamily="34" charset="0"/>
              </a:rPr>
              <a:t>Preamble text, </a:t>
            </a:r>
            <a:r>
              <a:rPr lang="en-US" dirty="0"/>
              <a:t>Ericsson </a:t>
            </a:r>
            <a:r>
              <a:rPr kumimoji="0" lang="en-US" sz="2500" b="0" i="0" u="none" strike="noStrike" kern="1200" cap="none" spc="0" normalizeH="0" baseline="0" noProof="0" dirty="0">
                <a:ln>
                  <a:noFill/>
                </a:ln>
                <a:solidFill>
                  <a:srgbClr val="181818"/>
                </a:solidFill>
                <a:effectLst/>
                <a:uLnTx/>
                <a:uFillTx/>
                <a:ea typeface="+mn-ea"/>
                <a:cs typeface="Ericsson Hilda Light" panose="020B0604020202020204" pitchFamily="34" charset="0"/>
              </a:rPr>
              <a:t>Hilda 25pt, Ericsson Black</a:t>
            </a:r>
            <a:endParaRPr lang="en-US" dirty="0"/>
          </a:p>
        </p:txBody>
      </p:sp>
      <p:sp>
        <p:nvSpPr>
          <p:cNvPr id="9" name="Content Placeholder 3"/>
          <p:cNvSpPr>
            <a:spLocks noGrp="1"/>
          </p:cNvSpPr>
          <p:nvPr>
            <p:ph sz="quarter" idx="13" hasCustomPrompt="1"/>
          </p:nvPr>
        </p:nvSpPr>
        <p:spPr>
          <a:xfrm>
            <a:off x="9120188" y="4149724"/>
            <a:ext cx="2592387" cy="2087563"/>
          </a:xfrm>
          <a:prstGeom prst="rect">
            <a:avLst/>
          </a:prstGeom>
        </p:spPr>
        <p:txBody>
          <a:bodyPr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7" name="Title_SM">
            <a:extLst>
              <a:ext uri="{FF2B5EF4-FFF2-40B4-BE49-F238E27FC236}">
                <a16:creationId xmlns:a16="http://schemas.microsoft.com/office/drawing/2014/main" id="{CD0BB64A-768A-4118-B3E5-52B98C693831}"/>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50909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note Cover Page">
    <p:spTree>
      <p:nvGrpSpPr>
        <p:cNvPr id="1" name=""/>
        <p:cNvGrpSpPr/>
        <p:nvPr/>
      </p:nvGrpSpPr>
      <p:grpSpPr>
        <a:xfrm>
          <a:off x="0" y="0"/>
          <a:ext cx="0" cy="0"/>
          <a:chOff x="0" y="0"/>
          <a:chExt cx="0" cy="0"/>
        </a:xfrm>
      </p:grpSpPr>
      <p:sp>
        <p:nvSpPr>
          <p:cNvPr id="9" name="Title_TM">
            <a:extLst>
              <a:ext uri="{FF2B5EF4-FFF2-40B4-BE49-F238E27FC236}">
                <a16:creationId xmlns:a16="http://schemas.microsoft.com/office/drawing/2014/main" id="{696C7C8F-5086-466A-8108-2FE0A8663D59}"/>
              </a:ext>
            </a:extLst>
          </p:cNvPr>
          <p:cNvSpPr>
            <a:spLocks noGrp="1" noChangeArrowheads="1"/>
          </p:cNvSpPr>
          <p:nvPr>
            <p:ph type="ctrTitle" hasCustomPrompt="1"/>
          </p:nvPr>
        </p:nvSpPr>
        <p:spPr>
          <a:xfrm>
            <a:off x="479425" y="476250"/>
            <a:ext cx="8353426" cy="3457575"/>
          </a:xfrm>
          <a:noFill/>
          <a:ln w="9525">
            <a:noFill/>
            <a:miter lim="800000"/>
            <a:headEnd/>
            <a:tailEnd/>
          </a:ln>
        </p:spPr>
        <p:txBody>
          <a:bodyPr anchor="t"/>
          <a:lstStyle>
            <a:lvl1pPr>
              <a:defRPr lang="en-US" sz="6000" b="0" dirty="0">
                <a:solidFill>
                  <a:schemeClr val="tx1"/>
                </a:solidFill>
                <a:latin typeface="+mj-lt"/>
              </a:defRPr>
            </a:lvl1pPr>
          </a:lstStyle>
          <a:p>
            <a:pPr lvl="0"/>
            <a:r>
              <a:rPr lang="en-US" dirty="0"/>
              <a:t>Keynote cover page, </a:t>
            </a:r>
            <a:br>
              <a:rPr lang="en-US" dirty="0"/>
            </a:br>
            <a:r>
              <a:rPr lang="en-US" dirty="0"/>
              <a:t>Ericsson Hilda Light 60pt, </a:t>
            </a:r>
            <a:br>
              <a:rPr lang="en-US" dirty="0"/>
            </a:br>
            <a:r>
              <a:rPr lang="en-US" dirty="0"/>
              <a:t>Ericsson Black, </a:t>
            </a:r>
            <a:br>
              <a:rPr lang="en-US" dirty="0"/>
            </a:br>
            <a:r>
              <a:rPr lang="en-US" dirty="0"/>
              <a:t>max 4-lines</a:t>
            </a:r>
          </a:p>
        </p:txBody>
      </p:sp>
      <p:sp>
        <p:nvSpPr>
          <p:cNvPr id="10" name="SubTitle_TM">
            <a:extLst>
              <a:ext uri="{FF2B5EF4-FFF2-40B4-BE49-F238E27FC236}">
                <a16:creationId xmlns:a16="http://schemas.microsoft.com/office/drawing/2014/main" id="{ED5DEA0B-CF0D-4EE6-B6A8-90BAF3DE8AF1}"/>
              </a:ext>
            </a:extLst>
          </p:cNvPr>
          <p:cNvSpPr>
            <a:spLocks noGrp="1" noChangeArrowheads="1"/>
          </p:cNvSpPr>
          <p:nvPr>
            <p:ph type="subTitle" idx="1" hasCustomPrompt="1"/>
          </p:nvPr>
        </p:nvSpPr>
        <p:spPr>
          <a:xfrm>
            <a:off x="479425" y="4149726"/>
            <a:ext cx="5472112" cy="2087562"/>
          </a:xfrm>
          <a:prstGeom prst="rect">
            <a:avLst/>
          </a:prstGeom>
        </p:spPr>
        <p:txBody>
          <a:bodyPr rIns="0" anchor="t"/>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dirty="0"/>
              <a:t>Speaker,</a:t>
            </a:r>
            <a:br>
              <a:rPr lang="en-US" dirty="0"/>
            </a:br>
            <a:r>
              <a:rPr lang="en-US" dirty="0"/>
              <a:t>Ericsson Black, Ericsson Hilda 20pt</a:t>
            </a:r>
          </a:p>
        </p:txBody>
      </p:sp>
    </p:spTree>
    <p:extLst>
      <p:ext uri="{BB962C8B-B14F-4D97-AF65-F5344CB8AC3E}">
        <p14:creationId xmlns:p14="http://schemas.microsoft.com/office/powerpoint/2010/main" val="1085322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4 columns with visual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6240463" y="4149724"/>
            <a:ext cx="2592388"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6" name="Content Placeholder 2"/>
          <p:cNvSpPr>
            <a:spLocks noGrp="1"/>
          </p:cNvSpPr>
          <p:nvPr>
            <p:ph sz="quarter" idx="11" hasCustomPrompt="1"/>
          </p:nvPr>
        </p:nvSpPr>
        <p:spPr>
          <a:xfrm>
            <a:off x="3359149" y="4149724"/>
            <a:ext cx="2592389"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4" name="Content Placeholder 1"/>
          <p:cNvSpPr>
            <a:spLocks noGrp="1"/>
          </p:cNvSpPr>
          <p:nvPr>
            <p:ph sz="quarter" idx="10" hasCustomPrompt="1"/>
          </p:nvPr>
        </p:nvSpPr>
        <p:spPr>
          <a:xfrm>
            <a:off x="479425" y="4149724"/>
            <a:ext cx="2592388"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9" name="Content Placeholder 3"/>
          <p:cNvSpPr>
            <a:spLocks noGrp="1"/>
          </p:cNvSpPr>
          <p:nvPr>
            <p:ph sz="quarter" idx="13" hasCustomPrompt="1"/>
          </p:nvPr>
        </p:nvSpPr>
        <p:spPr>
          <a:xfrm>
            <a:off x="9121776" y="4149724"/>
            <a:ext cx="2590799"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7" name="Title_SM">
            <a:extLst>
              <a:ext uri="{FF2B5EF4-FFF2-40B4-BE49-F238E27FC236}">
                <a16:creationId xmlns:a16="http://schemas.microsoft.com/office/drawing/2014/main" id="{F83268EB-5955-4A3F-8B85-E7C084E6FAF5}"/>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31006958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6" name="Content Placeholder 4"/>
          <p:cNvSpPr>
            <a:spLocks noGrp="1"/>
          </p:cNvSpPr>
          <p:nvPr>
            <p:ph sz="quarter" idx="4" hasCustomPrompt="1"/>
          </p:nvPr>
        </p:nvSpPr>
        <p:spPr>
          <a:xfrm>
            <a:off x="6240462" y="4149724"/>
            <a:ext cx="5472113" cy="2087564"/>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4" name="Content Placeholder 2"/>
          <p:cNvSpPr>
            <a:spLocks noGrp="1"/>
          </p:cNvSpPr>
          <p:nvPr>
            <p:ph sz="quarter" idx="2" hasCustomPrompt="1"/>
          </p:nvPr>
        </p:nvSpPr>
        <p:spPr>
          <a:xfrm>
            <a:off x="6240462" y="1844674"/>
            <a:ext cx="5472113" cy="2089151"/>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3" name="Content Placeholder 1"/>
          <p:cNvSpPr>
            <a:spLocks noGrp="1"/>
          </p:cNvSpPr>
          <p:nvPr>
            <p:ph sz="quarter" idx="1" hasCustomPrompt="1"/>
          </p:nvPr>
        </p:nvSpPr>
        <p:spPr>
          <a:xfrm>
            <a:off x="479425" y="1844674"/>
            <a:ext cx="5472113" cy="2089151"/>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7" name="Content Placeholder 1">
            <a:extLst>
              <a:ext uri="{FF2B5EF4-FFF2-40B4-BE49-F238E27FC236}">
                <a16:creationId xmlns:a16="http://schemas.microsoft.com/office/drawing/2014/main" id="{5BD2C41D-0700-4885-AB77-25AFFE4E1FDA}"/>
              </a:ext>
            </a:extLst>
          </p:cNvPr>
          <p:cNvSpPr>
            <a:spLocks noGrp="1"/>
          </p:cNvSpPr>
          <p:nvPr>
            <p:ph sz="quarter" idx="10" hasCustomPrompt="1"/>
          </p:nvPr>
        </p:nvSpPr>
        <p:spPr>
          <a:xfrm>
            <a:off x="479425" y="4149725"/>
            <a:ext cx="5472113" cy="2089151"/>
          </a:xfrm>
          <a:prstGeom prst="rect">
            <a:avLst/>
          </a:prstGeom>
        </p:spPr>
        <p:txBody>
          <a:bodyPr lIns="72000" tIns="36000"/>
          <a:lstStyle>
            <a:lvl1pPr>
              <a:defRPr/>
            </a:lvl1pPr>
            <a:lvl2pPr>
              <a:defRPr/>
            </a:lvl2pPr>
            <a:lvl3pPr>
              <a:defRPr/>
            </a:lvl3pPr>
            <a:lvl4pPr>
              <a:defRPr/>
            </a:lvl4pPr>
            <a:lvl5pPr>
              <a:defRPr/>
            </a:lvl5p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p:txBody>
      </p:sp>
      <p:sp>
        <p:nvSpPr>
          <p:cNvPr id="9" name="Title_SM">
            <a:extLst>
              <a:ext uri="{FF2B5EF4-FFF2-40B4-BE49-F238E27FC236}">
                <a16:creationId xmlns:a16="http://schemas.microsoft.com/office/drawing/2014/main" id="{2C948968-FB06-45CC-8259-6BDE4430EACB}"/>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25486120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8 Content">
    <p:spTree>
      <p:nvGrpSpPr>
        <p:cNvPr id="1" name=""/>
        <p:cNvGrpSpPr/>
        <p:nvPr/>
      </p:nvGrpSpPr>
      <p:grpSpPr>
        <a:xfrm>
          <a:off x="0" y="0"/>
          <a:ext cx="0" cy="0"/>
          <a:chOff x="0" y="0"/>
          <a:chExt cx="0" cy="0"/>
        </a:xfrm>
      </p:grpSpPr>
      <p:sp>
        <p:nvSpPr>
          <p:cNvPr id="6" name="Content Placeholder 4"/>
          <p:cNvSpPr>
            <a:spLocks noGrp="1"/>
          </p:cNvSpPr>
          <p:nvPr>
            <p:ph sz="quarter" idx="4" hasCustomPrompt="1"/>
          </p:nvPr>
        </p:nvSpPr>
        <p:spPr>
          <a:xfrm>
            <a:off x="6240463" y="4150995"/>
            <a:ext cx="2592387" cy="2086292"/>
          </a:xfrm>
          <a:prstGeom prst="rect">
            <a:avLst/>
          </a:prstGeom>
        </p:spPr>
        <p:txBody>
          <a:bodyPr lIns="72000" tIns="36000"/>
          <a:lstStyle>
            <a:lvl1pPr>
              <a:defRPr sz="2000"/>
            </a:lvl1pPr>
            <a:lvl2pPr>
              <a:defRPr sz="2000"/>
            </a:lvl2pPr>
            <a:lvl3pPr>
              <a:defRPr sz="2000"/>
            </a:lvl3pPr>
            <a:lvl4pPr>
              <a:defRPr sz="2000"/>
            </a:lvl4pPr>
            <a:lvl5pPr marL="1028700" indent="0">
              <a:buNone/>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5" name="Content Placeholder 3"/>
          <p:cNvSpPr>
            <a:spLocks noGrp="1"/>
          </p:cNvSpPr>
          <p:nvPr>
            <p:ph sz="quarter" idx="3" hasCustomPrompt="1"/>
          </p:nvPr>
        </p:nvSpPr>
        <p:spPr>
          <a:xfrm>
            <a:off x="479424" y="4149724"/>
            <a:ext cx="2592389"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4" name="Content Placeholder 2"/>
          <p:cNvSpPr>
            <a:spLocks noGrp="1"/>
          </p:cNvSpPr>
          <p:nvPr>
            <p:ph sz="quarter" idx="2" hasCustomPrompt="1"/>
          </p:nvPr>
        </p:nvSpPr>
        <p:spPr>
          <a:xfrm>
            <a:off x="6240463" y="1844675"/>
            <a:ext cx="2592387" cy="2089150"/>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a:p>
            <a:pPr lvl="3"/>
            <a:endParaRPr lang="en-US" dirty="0"/>
          </a:p>
        </p:txBody>
      </p:sp>
      <p:sp>
        <p:nvSpPr>
          <p:cNvPr id="3" name="Content Placeholder 1"/>
          <p:cNvSpPr>
            <a:spLocks noGrp="1"/>
          </p:cNvSpPr>
          <p:nvPr>
            <p:ph sz="quarter" idx="1" hasCustomPrompt="1"/>
          </p:nvPr>
        </p:nvSpPr>
        <p:spPr>
          <a:xfrm>
            <a:off x="479424" y="1844675"/>
            <a:ext cx="2592389" cy="2089150"/>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8" name="Content Placeholder 3"/>
          <p:cNvSpPr>
            <a:spLocks noGrp="1"/>
          </p:cNvSpPr>
          <p:nvPr>
            <p:ph sz="quarter" idx="10" hasCustomPrompt="1"/>
          </p:nvPr>
        </p:nvSpPr>
        <p:spPr>
          <a:xfrm>
            <a:off x="3359151" y="4149724"/>
            <a:ext cx="2592387" cy="2087563"/>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9" name="Content Placeholder 1"/>
          <p:cNvSpPr>
            <a:spLocks noGrp="1"/>
          </p:cNvSpPr>
          <p:nvPr>
            <p:ph sz="quarter" idx="11" hasCustomPrompt="1"/>
          </p:nvPr>
        </p:nvSpPr>
        <p:spPr>
          <a:xfrm>
            <a:off x="3359151" y="1844675"/>
            <a:ext cx="2592388" cy="2089150"/>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10" name="Content Placeholder 4"/>
          <p:cNvSpPr>
            <a:spLocks noGrp="1"/>
          </p:cNvSpPr>
          <p:nvPr>
            <p:ph sz="quarter" idx="12" hasCustomPrompt="1"/>
          </p:nvPr>
        </p:nvSpPr>
        <p:spPr>
          <a:xfrm>
            <a:off x="9120188" y="4149725"/>
            <a:ext cx="2592387" cy="2087562"/>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p:txBody>
      </p:sp>
      <p:sp>
        <p:nvSpPr>
          <p:cNvPr id="11" name="Content Placeholder 2"/>
          <p:cNvSpPr>
            <a:spLocks noGrp="1"/>
          </p:cNvSpPr>
          <p:nvPr>
            <p:ph sz="quarter" idx="13" hasCustomPrompt="1"/>
          </p:nvPr>
        </p:nvSpPr>
        <p:spPr>
          <a:xfrm>
            <a:off x="9120188" y="1844674"/>
            <a:ext cx="2592387" cy="2089151"/>
          </a:xfrm>
          <a:prstGeom prst="rect">
            <a:avLst/>
          </a:prstGeom>
        </p:spPr>
        <p:txBody>
          <a:bodyPr lIns="72000" tIns="36000"/>
          <a:lstStyle>
            <a:lvl1pPr>
              <a:defRPr sz="2000"/>
            </a:lvl1pPr>
            <a:lvl2pPr>
              <a:defRPr sz="2000"/>
            </a:lvl2pPr>
            <a:lvl3pPr>
              <a:defRPr sz="2000"/>
            </a:lvl3pPr>
            <a:lvl4pPr>
              <a:defRPr sz="2000"/>
            </a:lvl4pPr>
            <a:lvl5pPr>
              <a:defRPr sz="2000"/>
            </a:lvl5pPr>
          </a:lstStyle>
          <a:p>
            <a:pPr lvl="0"/>
            <a:r>
              <a:rPr lang="en-US" dirty="0"/>
              <a:t>For heading, use Ericsson Hilda in bold. For copy and bullets, use E. Hilda.</a:t>
            </a:r>
          </a:p>
          <a:p>
            <a:pPr lvl="0"/>
            <a:r>
              <a:rPr lang="en-US" dirty="0"/>
              <a:t>First level</a:t>
            </a:r>
          </a:p>
          <a:p>
            <a:pPr lvl="1"/>
            <a:r>
              <a:rPr lang="en-US" dirty="0"/>
              <a:t>Second level</a:t>
            </a:r>
          </a:p>
          <a:p>
            <a:pPr lvl="3"/>
            <a:endParaRPr lang="en-US" dirty="0"/>
          </a:p>
        </p:txBody>
      </p:sp>
      <p:sp>
        <p:nvSpPr>
          <p:cNvPr id="13" name="Title_SM">
            <a:extLst>
              <a:ext uri="{FF2B5EF4-FFF2-40B4-BE49-F238E27FC236}">
                <a16:creationId xmlns:a16="http://schemas.microsoft.com/office/drawing/2014/main" id="{99858DC4-E787-41D2-A613-961D60F89117}"/>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lvl1pPr>
          </a:lstStyle>
          <a:p>
            <a:pPr lvl="0"/>
            <a:r>
              <a:rPr lang="en-US" dirty="0"/>
              <a:t>Slide title, Ericsson Hilda Light 40pt, Ericsson Black, max 2-lines</a:t>
            </a:r>
          </a:p>
        </p:txBody>
      </p:sp>
    </p:spTree>
    <p:extLst>
      <p:ext uri="{BB962C8B-B14F-4D97-AF65-F5344CB8AC3E}">
        <p14:creationId xmlns:p14="http://schemas.microsoft.com/office/powerpoint/2010/main" val="14369881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lack logo end slide">
    <p:spTree>
      <p:nvGrpSpPr>
        <p:cNvPr id="1" name=""/>
        <p:cNvGrpSpPr/>
        <p:nvPr/>
      </p:nvGrpSpPr>
      <p:grpSpPr>
        <a:xfrm>
          <a:off x="0" y="0"/>
          <a:ext cx="0" cy="0"/>
          <a:chOff x="0" y="0"/>
          <a:chExt cx="0" cy="0"/>
        </a:xfrm>
      </p:grpSpPr>
      <p:sp>
        <p:nvSpPr>
          <p:cNvPr id="9" name="SubTitle_TM">
            <a:extLst>
              <a:ext uri="{FF2B5EF4-FFF2-40B4-BE49-F238E27FC236}">
                <a16:creationId xmlns:a16="http://schemas.microsoft.com/office/drawing/2014/main" id="{B200748E-0B61-48E1-8B47-504C30250995}"/>
              </a:ext>
            </a:extLst>
          </p:cNvPr>
          <p:cNvSpPr>
            <a:spLocks noGrp="1" noChangeArrowheads="1"/>
          </p:cNvSpPr>
          <p:nvPr>
            <p:ph type="subTitle" idx="1" hasCustomPrompt="1"/>
          </p:nvPr>
        </p:nvSpPr>
        <p:spPr>
          <a:xfrm>
            <a:off x="3071813" y="4153259"/>
            <a:ext cx="6048375" cy="347472"/>
          </a:xfrm>
          <a:prstGeom prst="rect">
            <a:avLst/>
          </a:prstGeom>
        </p:spPr>
        <p:txBody>
          <a:bodyPr rIns="0" anchor="ctr"/>
          <a:lstStyle>
            <a:lvl1pPr marL="0" indent="0" algn="ctr">
              <a:lnSpc>
                <a:spcPct val="100000"/>
              </a:lnSpc>
              <a:spcBef>
                <a:spcPts val="0"/>
              </a:spcBef>
              <a:buFont typeface="Ericsson Hilda Light" charset="0"/>
              <a:buNone/>
              <a:defRPr sz="2000" baseline="0">
                <a:solidFill>
                  <a:schemeClr val="tx1"/>
                </a:solidFill>
                <a:latin typeface="+mn-lt"/>
              </a:defRPr>
            </a:lvl1pPr>
          </a:lstStyle>
          <a:p>
            <a:r>
              <a:rPr lang="en-US" dirty="0"/>
              <a:t>ericsson.com/related-</a:t>
            </a:r>
            <a:r>
              <a:rPr lang="en-US" dirty="0" err="1"/>
              <a:t>url</a:t>
            </a:r>
            <a:endParaRPr lang="en-US" dirty="0"/>
          </a:p>
        </p:txBody>
      </p:sp>
      <p:pic>
        <p:nvPicPr>
          <p:cNvPr id="6" name="Graphic 5">
            <a:extLst>
              <a:ext uri="{FF2B5EF4-FFF2-40B4-BE49-F238E27FC236}">
                <a16:creationId xmlns:a16="http://schemas.microsoft.com/office/drawing/2014/main" id="{8979B00C-7C1F-4F17-8D52-31D787A1234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6895" y="2854112"/>
            <a:ext cx="1163145" cy="1163145"/>
          </a:xfrm>
          <a:prstGeom prst="rect">
            <a:avLst/>
          </a:prstGeom>
        </p:spPr>
      </p:pic>
    </p:spTree>
    <p:extLst>
      <p:ext uri="{BB962C8B-B14F-4D97-AF65-F5344CB8AC3E}">
        <p14:creationId xmlns:p14="http://schemas.microsoft.com/office/powerpoint/2010/main" val="5761685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White logo end slide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EBC62E-40C0-43CF-98DC-55F7A1D1FD31}"/>
              </a:ext>
            </a:extLst>
          </p:cNvPr>
          <p:cNvSpPr/>
          <p:nvPr userDrawn="1"/>
        </p:nvSpPr>
        <p:spPr bwMode="auto">
          <a:xfrm>
            <a:off x="0" y="0"/>
            <a:ext cx="12192000" cy="6858000"/>
          </a:xfrm>
          <a:prstGeom prst="rect">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bg1"/>
              </a:solidFill>
              <a:effectLst/>
              <a:latin typeface="+mn-lt"/>
            </a:endParaRPr>
          </a:p>
        </p:txBody>
      </p:sp>
      <p:sp>
        <p:nvSpPr>
          <p:cNvPr id="9" name="SubTitle_TM">
            <a:extLst>
              <a:ext uri="{FF2B5EF4-FFF2-40B4-BE49-F238E27FC236}">
                <a16:creationId xmlns:a16="http://schemas.microsoft.com/office/drawing/2014/main" id="{B200748E-0B61-48E1-8B47-504C30250995}"/>
              </a:ext>
            </a:extLst>
          </p:cNvPr>
          <p:cNvSpPr>
            <a:spLocks noGrp="1" noChangeArrowheads="1"/>
          </p:cNvSpPr>
          <p:nvPr>
            <p:ph type="subTitle" idx="1" hasCustomPrompt="1"/>
          </p:nvPr>
        </p:nvSpPr>
        <p:spPr>
          <a:xfrm>
            <a:off x="3071813" y="4153259"/>
            <a:ext cx="6048375" cy="347472"/>
          </a:xfrm>
          <a:prstGeom prst="rect">
            <a:avLst/>
          </a:prstGeom>
        </p:spPr>
        <p:txBody>
          <a:bodyPr rIns="0" anchor="ctr"/>
          <a:lstStyle>
            <a:lvl1pPr marL="0" indent="0" algn="ctr">
              <a:lnSpc>
                <a:spcPct val="100000"/>
              </a:lnSpc>
              <a:spcBef>
                <a:spcPts val="0"/>
              </a:spcBef>
              <a:buFont typeface="Ericsson Hilda Light" charset="0"/>
              <a:buNone/>
              <a:defRPr sz="2000" baseline="0">
                <a:solidFill>
                  <a:schemeClr val="bg1"/>
                </a:solidFill>
                <a:latin typeface="+mn-lt"/>
              </a:defRPr>
            </a:lvl1pPr>
          </a:lstStyle>
          <a:p>
            <a:r>
              <a:rPr lang="en-US" dirty="0"/>
              <a:t>ericsson.com/related-</a:t>
            </a:r>
            <a:r>
              <a:rPr lang="en-US" dirty="0" err="1"/>
              <a:t>url</a:t>
            </a:r>
            <a:endParaRPr lang="en-US" dirty="0"/>
          </a:p>
        </p:txBody>
      </p:sp>
      <p:pic>
        <p:nvPicPr>
          <p:cNvPr id="4" name="Graphic 3">
            <a:extLst>
              <a:ext uri="{FF2B5EF4-FFF2-40B4-BE49-F238E27FC236}">
                <a16:creationId xmlns:a16="http://schemas.microsoft.com/office/drawing/2014/main" id="{ACE90D21-D589-4F0A-88B0-94229A40F01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8509" y="2842270"/>
            <a:ext cx="1174987" cy="1174987"/>
          </a:xfrm>
          <a:prstGeom prst="rect">
            <a:avLst/>
          </a:prstGeom>
        </p:spPr>
      </p:pic>
    </p:spTree>
    <p:extLst>
      <p:ext uri="{BB962C8B-B14F-4D97-AF65-F5344CB8AC3E}">
        <p14:creationId xmlns:p14="http://schemas.microsoft.com/office/powerpoint/2010/main" val="6853610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Embedded characters">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F35DD-3E5E-42CB-AFA5-5E09E14F72A4}"/>
              </a:ext>
            </a:extLst>
          </p:cNvPr>
          <p:cNvSpPr txBox="1"/>
          <p:nvPr userDrawn="1"/>
        </p:nvSpPr>
        <p:spPr bwMode="auto">
          <a:xfrm>
            <a:off x="479425" y="142897"/>
            <a:ext cx="11233149" cy="6715103"/>
          </a:xfrm>
          <a:prstGeom prst="rect">
            <a:avLst/>
          </a:prstGeom>
          <a:noFill/>
          <a:ln w="9525">
            <a:noFill/>
            <a:miter lim="800000"/>
            <a:headEnd/>
            <a:tailEnd/>
          </a:ln>
        </p:spPr>
        <p:txBody>
          <a:bodyPr vert="horz" wrap="square" lIns="72000" tIns="36000" rIns="0" bIns="0" numCol="1" rtlCol="0" anchor="t" anchorCtr="0" compatLnSpc="1">
            <a:prstTxWarp prst="textNoShape">
              <a:avLst/>
            </a:prstTxWarp>
            <a:spAutoFit/>
          </a:bodyPr>
          <a:lstStyle/>
          <a:p>
            <a:pPr marL="0" indent="0">
              <a:buClr>
                <a:schemeClr val="tx1"/>
              </a:buClr>
              <a:buFont typeface="Ericsson Hilda Light" panose="00000400000000000000" pitchFamily="2" charset="0"/>
              <a:buNone/>
            </a:pPr>
            <a:r>
              <a:rPr lang="en-US" sz="1400" b="1" dirty="0">
                <a:solidFill>
                  <a:schemeClr val="tx1"/>
                </a:solidFill>
              </a:rPr>
              <a:t>This Master Slide is to ensure that all our characters are embedded with the presentation. Should not be used in a presentation.</a:t>
            </a:r>
          </a:p>
          <a:p>
            <a:pPr marL="0" indent="0">
              <a:buClr>
                <a:schemeClr val="tx1"/>
              </a:buClr>
              <a:buFont typeface="Ericsson Hilda Light" panose="00000400000000000000" pitchFamily="2" charset="0"/>
              <a:buNone/>
            </a:pPr>
            <a:endParaRPr lang="en-US" sz="1400" b="1" dirty="0">
              <a:solidFill>
                <a:schemeClr val="tx1"/>
              </a:solidFill>
            </a:endParaRPr>
          </a:p>
          <a:p>
            <a:pPr marL="0" indent="0">
              <a:buClr>
                <a:schemeClr val="tx1"/>
              </a:buClr>
              <a:buFont typeface="Ericsson Hilda Light" panose="00000400000000000000" pitchFamily="2" charset="0"/>
              <a:buNone/>
            </a:pPr>
            <a:r>
              <a:rPr lang="en-US" sz="1400" dirty="0">
                <a:solidFill>
                  <a:schemeClr val="tx1"/>
                </a:solidFill>
              </a:rPr>
              <a:t>!"#$%&amp;'()*+,./0123456789:;&lt;=&gt;?@ABCDEFGHIJKLMNOPQRSTUVWXYZ[\]^_`abcdefghijklmnopqrstuvwxyz{|}~¡¢£¤¥¦§¨©ª«¬®¯°±²³´¶·¸¹º»¼½ÀÁÂÃÄÅÆÇÈËÌÍÎÏÐÑÒÓÔÕÖ×ØÙÚÛÜÝÞßàáâãäåæçèéêëìíîïðñòóôõö÷øùúûüýþÿĀāĂăąĆćĊċČčĎďĐđĒĖėĘęĚěĞğĠġĢģĪīĮįİıĶķĹĺĻļĽľŁłŃńŅņŇňŌŐőŒœŔŕŖŗŘřŚśŞşŠšŢţŤťŪūŮůŰűŲųŴŵŶŷŸŹźŻżŽžƒȘșˆˇ˘˙˚˛˜˝ẀẁẃẄẅỲỳ‘’‚“”„†‡•…‰‹›⁄€™ĀĀĂĂĄĄĆĆĊĊČČĎĎĐĐĒĒĖĖĘĘĚĚĞĞĠĠĢĢĪĪĮĮİĶĶĹĹĻĻĽĽŃŃŅŅŇŇŌŌŐŐŔŔŖŖŘŘŚŚŞŞŢŢŤŤŪŪŮŮŰŰŲŲŴŴŶŶŹŹŻŻȘș−≤≥ﬁﬂΆΈΉΊΌΎΏΐΑΒΓΕΖΗΘΙΚΛΜΝΞΟΠΡΣΤΥΦΧΨΪΫΆΈΉΊΰ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400" b="1" dirty="0">
                <a:solidFill>
                  <a:schemeClr val="tx1"/>
                </a:solidFill>
              </a:rPr>
              <a:t>!"#$%&amp;'()*+,./0123456789:;&lt;=&gt;?@ABCDEFGHIJKLMNOPQRSTUVWXYZ[\]^_`abcdefghijklmnopqrstuvwxyz{|}~¡¢£¤¥¦§¨©ª«¬®¯°±²³´¶·¸¹º»¼½ÀÁÂÃÄÅÆÇÈËÌÍÎÏÐÑÒÓÔÕÖ×ØÙÚÛÜÝÞßàáâãäåæçèéêëìíîïðñòóôõö÷øùúûüýþÿĀāĂăąĆćĊċČčĎďĐđĒĖėĘęĚěĞğĠġĢģĪīĮįİıĶķĹĺĻļĽľŁłŃńŅņŇňŌŐőŒœŔŕŖŗŘřŚśŞşŠšŢţŤťŪūŮůŰűŲųŴŵŶŷŸŹźŻżŽžƒȘșˆˇ˘˙˚˛˜˝ẀẁẃẄẅỲỳ‘’‚“”„†‡•…‰‹›⁄€™ĀĀĂĂĄĄĆĆĊĊČČĎĎĐĐĒĒĖĖĘĘĚĚĞĞĠĠĢĢĪĪĮĮİĶĶĹĹĻĻĽĽŃŃŅŅŇŇŌŌŐŐŔŔŖŖŘŘŚŚŞŞŢŢŤŤŪŪŮŮŰŰŲŲŴŴŶŶŹŹŻŻȘș−≤≥ﬁﬂΆΈΉΊΌΎΏΐΑΒΓΕΖΗΘΙΚΛΜΝΞΟΠΡΣΤΥΦΧΨΪΫΆΈΉΊΰ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400" dirty="0">
                <a:solidFill>
                  <a:schemeClr val="tx1"/>
                </a:solidFill>
                <a:latin typeface="+mj-lt"/>
              </a:rPr>
              <a:t>!"#$%&amp;'()*+,./0123456789:;&lt;=&gt;?@ABCDEFGHIJKLMNOPQRSTUVWXYZ[\]^_`abcdefghijklmnopqrstuvwxyz{|}~¡¢£¤¥¦§¨©ª«¬®¯°±²³´¶·¸¹º»¼½ÀÁÂÃÄÅÆÇÈËÌÍÎÏÐÑÒÓÔÕÖ×ØÙÚÛÜÝÞßàáâãäåæçèéêëìíîïðñòóôõö÷øùúûüýþÿĀāĂăąĆćĊċ</a:t>
            </a:r>
            <a:r>
              <a:rPr lang="en-US" sz="1400" kern="1200" dirty="0">
                <a:solidFill>
                  <a:schemeClr val="tx1"/>
                </a:solidFill>
                <a:latin typeface="+mn-lt"/>
                <a:ea typeface="+mn-ea"/>
                <a:cs typeface="+mn-cs"/>
              </a:rPr>
              <a:t>Čč</a:t>
            </a:r>
            <a:r>
              <a:rPr lang="en-US" sz="1400" dirty="0">
                <a:solidFill>
                  <a:schemeClr val="tx1"/>
                </a:solidFill>
                <a:latin typeface="+mj-lt"/>
              </a:rPr>
              <a:t>ĎďĐđĒĖėĘęĚěĞğĠġĢģĪīĮįİıĶķĹĺĻļĽľŁłŃńŅņŇňŌŐőŒœŔŕŖŗŘřŚśŞşŠšŢţŤťŪūŮůŰűŲųŴŵŶŷŸŹźŻżŽžƒȘșˆˇ˘˙˚˛˜˝ẀẁẃẄẅỲỳ‘’‚“”„†‡•…‰‹›⁄€™ĀĀĂĂĄĄĆĆĊĊČČĎĎĐĐĒĒĖĖĘĘĚĚĞĞĠĠĢĢĪĪĮĮİĶĶĹĹĻĻĽĽŃŃŅŅŇŇŌŌŐŐŔŔŖŖŘŘŚŚŞŞŢŢŤŤŪŪŮŮŰŰŲŲŴŴŶŶŹŹŻŻȘș−≤≥ﬁﬂΆΈΉΊΌΎΏΐΑΒΓΕΖΗΘΙΚΛΜΝΞΟΠΡΣΤΥΦΧΨΪΫΆΈΉΊΰ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400" b="1" dirty="0">
                <a:solidFill>
                  <a:schemeClr val="tx1"/>
                </a:solidFill>
                <a:latin typeface="+mj-lt"/>
              </a:rPr>
              <a:t>!"#$%&amp;'()*+,./0123456789:;&lt;=&gt;?@ABCDEFGHIJKLMNOPQRSTUVWXYZ[\]^_`abcdefghijklmnopqrstuvwxyz{|}~¡¢£¤¥¦§¨©ª«¬®¯°±²³´¶·¸¹º»¼½ÀÁÂÃÄÅÆÇÈËÌÍÎÏÐÑÒÓÔÕÖ×ØÙÚÛÜÝÞßàáâãäåæçèéêëìíîïðñòóôõö÷øùúûüýþÿĀāĂăąĆćĊċ</a:t>
            </a:r>
            <a:r>
              <a:rPr lang="en-US" sz="1400" b="1" kern="1200" dirty="0">
                <a:solidFill>
                  <a:schemeClr val="tx1"/>
                </a:solidFill>
                <a:latin typeface="+mn-lt"/>
                <a:ea typeface="+mn-ea"/>
                <a:cs typeface="+mn-cs"/>
              </a:rPr>
              <a:t>Čč</a:t>
            </a:r>
            <a:r>
              <a:rPr lang="en-US" sz="1400" b="1" dirty="0">
                <a:solidFill>
                  <a:schemeClr val="tx1"/>
                </a:solidFill>
                <a:latin typeface="+mj-lt"/>
              </a:rPr>
              <a:t>ĎďĐđĒĖėĘęĚěĞğĠġĢģĪīĮįİıĶķĹĺĻļĽľŁłŃńŅņŇňŌŐőŒœŔŕŖŗŘřŚśŞşŠšŢţŤťŪūŮůŰűŲųŴŵŶŷŸŹźŻżŽžƒȘșˆˇ˘˙˚˛˜˝ẀẁẃẄẅỲỳ‘’‚“”„†‡•…‰‹›⁄€™ĀĀĂĂĄĄĆĆĊĊČČĎĎĐĐĒĒĖĖĘĘĚĚĞĞĠĠĢĢĪĪĮĮİĶĶĹĹĻĻĽĽŃŃŅŅŇŇŌŌŐŐŔŔŖŖŘŘŚŚŞŞŢŢŤŤŪŪŮŮŰŰŲŲŴŴŶŶŹŹŻŻȘș−≤≥ﬁﬂΆΈΉΊΌΎΏΐΑΒΓΕΖΗΘΙΚΛΜΝΞΟΠΡΣΤΥΦΧΨΪΫΆΈΉΊΰ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endParaRPr lang="en-US" sz="1400" b="1" dirty="0">
              <a:solidFill>
                <a:schemeClr val="tx1"/>
              </a:solidFill>
              <a:latin typeface="Ericsson Technical Icons" panose="00000500000000000000" pitchFamily="2" charset="0"/>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400" b="1" dirty="0">
                <a:solidFill>
                  <a:schemeClr val="tx1"/>
                </a:solidFill>
                <a:latin typeface="Ericsson Technical Icons" panose="00000500000000000000" pitchFamily="2" charset="0"/>
              </a:rPr>
              <a:t>B C D F G H I L M O P R S W X b c d f g h I l m o p r s w x</a:t>
            </a:r>
            <a:endParaRPr lang="en-US" sz="1400" b="1" dirty="0">
              <a:solidFill>
                <a:schemeClr val="tx1"/>
              </a:solidFill>
              <a:latin typeface="+mj-lt"/>
            </a:endParaRPr>
          </a:p>
        </p:txBody>
      </p:sp>
    </p:spTree>
    <p:extLst>
      <p:ext uri="{BB962C8B-B14F-4D97-AF65-F5344CB8AC3E}">
        <p14:creationId xmlns:p14="http://schemas.microsoft.com/office/powerpoint/2010/main" val="14104705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301013132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note Cover Page w. Brigh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368127A-B068-4F16-BC03-AF06DDDB17AE}"/>
              </a:ext>
            </a:extLst>
          </p:cNvPr>
          <p:cNvSpPr>
            <a:spLocks noGrp="1"/>
          </p:cNvSpPr>
          <p:nvPr>
            <p:ph type="pic" sz="quarter" idx="10" hasCustomPrompt="1"/>
          </p:nvPr>
        </p:nvSpPr>
        <p:spPr>
          <a:xfrm>
            <a:off x="1" y="0"/>
            <a:ext cx="12192000" cy="6858000"/>
          </a:xfrm>
          <a:prstGeom prst="rect">
            <a:avLst/>
          </a:prstGeom>
          <a:solidFill>
            <a:schemeClr val="tx1">
              <a:lumMod val="10000"/>
              <a:lumOff val="90000"/>
            </a:schemeClr>
          </a:solidFill>
        </p:spPr>
        <p:txBody>
          <a:bodyPr anchor="ctr"/>
          <a:lstStyle>
            <a:lvl1pPr marL="0" indent="0" algn="ctr">
              <a:buNone/>
              <a:defRPr/>
            </a:lvl1pPr>
          </a:lstStyle>
          <a:p>
            <a:r>
              <a:rPr lang="en-US" dirty="0"/>
              <a:t>                                                                         Click icon to add a bright image</a:t>
            </a:r>
          </a:p>
        </p:txBody>
      </p:sp>
      <p:sp>
        <p:nvSpPr>
          <p:cNvPr id="9" name="Title_TM">
            <a:extLst>
              <a:ext uri="{FF2B5EF4-FFF2-40B4-BE49-F238E27FC236}">
                <a16:creationId xmlns:a16="http://schemas.microsoft.com/office/drawing/2014/main" id="{696C7C8F-5086-466A-8108-2FE0A8663D59}"/>
              </a:ext>
            </a:extLst>
          </p:cNvPr>
          <p:cNvSpPr>
            <a:spLocks noGrp="1" noChangeArrowheads="1"/>
          </p:cNvSpPr>
          <p:nvPr>
            <p:ph type="ctrTitle" hasCustomPrompt="1"/>
          </p:nvPr>
        </p:nvSpPr>
        <p:spPr>
          <a:xfrm>
            <a:off x="479425" y="476250"/>
            <a:ext cx="8353426" cy="2288721"/>
          </a:xfrm>
          <a:noFill/>
          <a:ln w="9525">
            <a:noFill/>
            <a:miter lim="800000"/>
            <a:headEnd/>
            <a:tailEnd/>
          </a:ln>
        </p:spPr>
        <p:txBody>
          <a:bodyPr anchor="t"/>
          <a:lstStyle>
            <a:lvl1pPr>
              <a:defRPr lang="en-US" sz="6000" b="0" dirty="0">
                <a:solidFill>
                  <a:schemeClr val="tx1"/>
                </a:solidFill>
              </a:defRPr>
            </a:lvl1pPr>
          </a:lstStyle>
          <a:p>
            <a:pPr lvl="0"/>
            <a:r>
              <a:rPr lang="en-US" dirty="0"/>
              <a:t>Keynote cover page, </a:t>
            </a:r>
            <a:br>
              <a:rPr lang="en-US" dirty="0"/>
            </a:br>
            <a:r>
              <a:rPr lang="en-US" dirty="0"/>
              <a:t>Ericsson Hilda Light 60pt, </a:t>
            </a:r>
            <a:br>
              <a:rPr lang="en-US" dirty="0"/>
            </a:br>
            <a:r>
              <a:rPr lang="en-US" dirty="0"/>
              <a:t>Ericsson Black, </a:t>
            </a:r>
            <a:br>
              <a:rPr lang="en-US" dirty="0"/>
            </a:br>
            <a:r>
              <a:rPr lang="en-US" dirty="0"/>
              <a:t>max 4-lines</a:t>
            </a:r>
          </a:p>
        </p:txBody>
      </p:sp>
      <p:sp>
        <p:nvSpPr>
          <p:cNvPr id="10" name="SubTitle_TM">
            <a:extLst>
              <a:ext uri="{FF2B5EF4-FFF2-40B4-BE49-F238E27FC236}">
                <a16:creationId xmlns:a16="http://schemas.microsoft.com/office/drawing/2014/main" id="{ED5DEA0B-CF0D-4EE6-B6A8-90BAF3DE8AF1}"/>
              </a:ext>
            </a:extLst>
          </p:cNvPr>
          <p:cNvSpPr>
            <a:spLocks noGrp="1" noChangeArrowheads="1"/>
          </p:cNvSpPr>
          <p:nvPr>
            <p:ph type="subTitle" idx="1" hasCustomPrompt="1"/>
          </p:nvPr>
        </p:nvSpPr>
        <p:spPr>
          <a:xfrm>
            <a:off x="479424" y="4149725"/>
            <a:ext cx="5472113" cy="2087563"/>
          </a:xfrm>
          <a:prstGeom prst="rect">
            <a:avLst/>
          </a:prstGeom>
        </p:spPr>
        <p:txBody>
          <a:bodyPr rIns="0" anchor="t"/>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dirty="0"/>
              <a:t>Speaker,</a:t>
            </a:r>
            <a:br>
              <a:rPr lang="en-US" dirty="0"/>
            </a:br>
            <a:r>
              <a:rPr lang="en-US" dirty="0"/>
              <a:t>Ericsson Black, Ericsson Hilda 20pt</a:t>
            </a:r>
          </a:p>
        </p:txBody>
      </p:sp>
      <p:pic>
        <p:nvPicPr>
          <p:cNvPr id="6" name="Graphic 5">
            <a:extLst>
              <a:ext uri="{FF2B5EF4-FFF2-40B4-BE49-F238E27FC236}">
                <a16:creationId xmlns:a16="http://schemas.microsoft.com/office/drawing/2014/main" id="{E0F7625D-2507-407E-B5D2-5964ED88BA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90452" y="476250"/>
            <a:ext cx="256032" cy="256032"/>
          </a:xfrm>
          <a:prstGeom prst="rect">
            <a:avLst/>
          </a:prstGeom>
        </p:spPr>
      </p:pic>
    </p:spTree>
    <p:extLst>
      <p:ext uri="{BB962C8B-B14F-4D97-AF65-F5344CB8AC3E}">
        <p14:creationId xmlns:p14="http://schemas.microsoft.com/office/powerpoint/2010/main" val="117705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note Cover Page w. Dark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368127A-B068-4F16-BC03-AF06DDDB17AE}"/>
              </a:ext>
            </a:extLst>
          </p:cNvPr>
          <p:cNvSpPr>
            <a:spLocks noGrp="1"/>
          </p:cNvSpPr>
          <p:nvPr>
            <p:ph type="pic" sz="quarter" idx="10" hasCustomPrompt="1"/>
          </p:nvPr>
        </p:nvSpPr>
        <p:spPr>
          <a:xfrm>
            <a:off x="1" y="0"/>
            <a:ext cx="12192000" cy="6858000"/>
          </a:xfrm>
          <a:prstGeom prst="rect">
            <a:avLst/>
          </a:prstGeom>
          <a:solidFill>
            <a:schemeClr val="tx1"/>
          </a:solidFill>
        </p:spPr>
        <p:txBody>
          <a:bodyPr anchor="ctr"/>
          <a:lstStyle>
            <a:lvl1pPr marL="0" indent="0" algn="ctr">
              <a:buNone/>
              <a:defRPr>
                <a:solidFill>
                  <a:schemeClr val="bg1"/>
                </a:solidFill>
              </a:defRPr>
            </a:lvl1pPr>
          </a:lstStyle>
          <a:p>
            <a:r>
              <a:rPr lang="en-US" dirty="0"/>
              <a:t>                                                                      Click icon to add a dark image</a:t>
            </a:r>
          </a:p>
        </p:txBody>
      </p:sp>
      <p:sp>
        <p:nvSpPr>
          <p:cNvPr id="9" name="Title_TM">
            <a:extLst>
              <a:ext uri="{FF2B5EF4-FFF2-40B4-BE49-F238E27FC236}">
                <a16:creationId xmlns:a16="http://schemas.microsoft.com/office/drawing/2014/main" id="{696C7C8F-5086-466A-8108-2FE0A8663D59}"/>
              </a:ext>
            </a:extLst>
          </p:cNvPr>
          <p:cNvSpPr>
            <a:spLocks noGrp="1" noChangeArrowheads="1"/>
          </p:cNvSpPr>
          <p:nvPr>
            <p:ph type="ctrTitle" hasCustomPrompt="1"/>
          </p:nvPr>
        </p:nvSpPr>
        <p:spPr>
          <a:xfrm>
            <a:off x="479425" y="476250"/>
            <a:ext cx="8353426" cy="2288721"/>
          </a:xfrm>
          <a:noFill/>
          <a:ln w="9525">
            <a:noFill/>
            <a:miter lim="800000"/>
            <a:headEnd/>
            <a:tailEnd/>
          </a:ln>
        </p:spPr>
        <p:txBody>
          <a:bodyPr anchor="t"/>
          <a:lstStyle>
            <a:lvl1pPr>
              <a:defRPr lang="en-US" sz="6000" b="0" dirty="0">
                <a:solidFill>
                  <a:schemeClr val="bg1"/>
                </a:solidFill>
              </a:defRPr>
            </a:lvl1pPr>
          </a:lstStyle>
          <a:p>
            <a:pPr lvl="0"/>
            <a:r>
              <a:rPr lang="en-US" dirty="0"/>
              <a:t>Keynote cover cage, </a:t>
            </a:r>
            <a:br>
              <a:rPr lang="en-US" dirty="0"/>
            </a:br>
            <a:r>
              <a:rPr lang="en-US" dirty="0"/>
              <a:t>Ericsson Hilda Light 60pt, </a:t>
            </a:r>
            <a:br>
              <a:rPr lang="en-US" dirty="0"/>
            </a:br>
            <a:r>
              <a:rPr lang="en-US" dirty="0"/>
              <a:t>Ericsson White, </a:t>
            </a:r>
            <a:br>
              <a:rPr lang="en-US" dirty="0"/>
            </a:br>
            <a:r>
              <a:rPr lang="en-US" dirty="0"/>
              <a:t>max 4-lines</a:t>
            </a:r>
          </a:p>
        </p:txBody>
      </p:sp>
      <p:sp>
        <p:nvSpPr>
          <p:cNvPr id="10" name="SubTitle_TM">
            <a:extLst>
              <a:ext uri="{FF2B5EF4-FFF2-40B4-BE49-F238E27FC236}">
                <a16:creationId xmlns:a16="http://schemas.microsoft.com/office/drawing/2014/main" id="{ED5DEA0B-CF0D-4EE6-B6A8-90BAF3DE8AF1}"/>
              </a:ext>
            </a:extLst>
          </p:cNvPr>
          <p:cNvSpPr>
            <a:spLocks noGrp="1" noChangeArrowheads="1"/>
          </p:cNvSpPr>
          <p:nvPr>
            <p:ph type="subTitle" idx="1" hasCustomPrompt="1"/>
          </p:nvPr>
        </p:nvSpPr>
        <p:spPr>
          <a:xfrm>
            <a:off x="479424" y="4149725"/>
            <a:ext cx="5472113" cy="2087563"/>
          </a:xfrm>
          <a:prstGeom prst="rect">
            <a:avLst/>
          </a:prstGeom>
        </p:spPr>
        <p:txBody>
          <a:bodyPr rIns="0" anchor="t"/>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Speaker,</a:t>
            </a:r>
            <a:br>
              <a:rPr lang="en-US" dirty="0"/>
            </a:br>
            <a:r>
              <a:rPr lang="en-US" dirty="0"/>
              <a:t>Ericsson Black, Ericsson Hilda 20pt</a:t>
            </a:r>
          </a:p>
        </p:txBody>
      </p:sp>
      <p:pic>
        <p:nvPicPr>
          <p:cNvPr id="7" name="Graphic 6">
            <a:extLst>
              <a:ext uri="{FF2B5EF4-FFF2-40B4-BE49-F238E27FC236}">
                <a16:creationId xmlns:a16="http://schemas.microsoft.com/office/drawing/2014/main" id="{7753C092-06FE-4B22-BAB1-EBEB69074D0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206466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tement Page 1">
    <p:spTree>
      <p:nvGrpSpPr>
        <p:cNvPr id="1" name=""/>
        <p:cNvGrpSpPr/>
        <p:nvPr/>
      </p:nvGrpSpPr>
      <p:grpSpPr>
        <a:xfrm>
          <a:off x="0" y="0"/>
          <a:ext cx="0" cy="0"/>
          <a:chOff x="0" y="0"/>
          <a:chExt cx="0" cy="0"/>
        </a:xfrm>
      </p:grpSpPr>
      <p:sp>
        <p:nvSpPr>
          <p:cNvPr id="4" name="Rectangle 3"/>
          <p:cNvSpPr/>
          <p:nvPr userDrawn="1"/>
        </p:nvSpPr>
        <p:spPr bwMode="auto">
          <a:xfrm>
            <a:off x="0" y="0"/>
            <a:ext cx="12192000" cy="6858000"/>
          </a:xfrm>
          <a:prstGeom prst="rect">
            <a:avLst/>
          </a:prstGeom>
          <a:solidFill>
            <a:schemeClr val="accent1"/>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11" name="Title_TM">
            <a:extLst>
              <a:ext uri="{FF2B5EF4-FFF2-40B4-BE49-F238E27FC236}">
                <a16:creationId xmlns:a16="http://schemas.microsoft.com/office/drawing/2014/main" id="{48FE7FF9-3930-4C4A-8BC6-EB9A286812D4}"/>
              </a:ext>
            </a:extLst>
          </p:cNvPr>
          <p:cNvSpPr>
            <a:spLocks noGrp="1" noChangeArrowheads="1"/>
          </p:cNvSpPr>
          <p:nvPr>
            <p:ph type="ctrTitle" hasCustomPrompt="1"/>
          </p:nvPr>
        </p:nvSpPr>
        <p:spPr>
          <a:xfrm>
            <a:off x="479424" y="476250"/>
            <a:ext cx="8353425"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2" name="SubTitle_TM">
            <a:extLst>
              <a:ext uri="{FF2B5EF4-FFF2-40B4-BE49-F238E27FC236}">
                <a16:creationId xmlns:a16="http://schemas.microsoft.com/office/drawing/2014/main" id="{A60848B0-180A-4C02-A8B3-E172AF538B61}"/>
              </a:ext>
            </a:extLst>
          </p:cNvPr>
          <p:cNvSpPr>
            <a:spLocks noGrp="1" noChangeArrowheads="1"/>
          </p:cNvSpPr>
          <p:nvPr>
            <p:ph type="subTitle" idx="1" hasCustomPrompt="1"/>
          </p:nvPr>
        </p:nvSpPr>
        <p:spPr>
          <a:xfrm>
            <a:off x="479425"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5035D0DD-E99D-4FBA-B8C0-65E91EC04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210821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tement Page 2">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solidFill>
            <a:schemeClr val="accent2"/>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72000" rIns="72000"/>
          <a:lstStyle>
            <a:lvl1pPr eaLnBrk="0" hangingPunct="0">
              <a:spcBef>
                <a:spcPct val="50000"/>
              </a:spcBef>
              <a:defRPr sz="2000">
                <a:solidFill>
                  <a:schemeClr val="tx1"/>
                </a:solidFill>
                <a:latin typeface="Ericsson Hilda Light" pitchFamily="34" charset="0"/>
              </a:defRPr>
            </a:lvl1pPr>
            <a:lvl2pPr marL="742950" indent="-285750" eaLnBrk="0" hangingPunct="0">
              <a:spcBef>
                <a:spcPct val="50000"/>
              </a:spcBef>
              <a:defRPr sz="2000">
                <a:solidFill>
                  <a:schemeClr val="tx1"/>
                </a:solidFill>
                <a:latin typeface="Ericsson Hilda Light" pitchFamily="34" charset="0"/>
              </a:defRPr>
            </a:lvl2pPr>
            <a:lvl3pPr marL="1143000" indent="-228600" eaLnBrk="0" hangingPunct="0">
              <a:spcBef>
                <a:spcPct val="50000"/>
              </a:spcBef>
              <a:defRPr sz="2000">
                <a:solidFill>
                  <a:schemeClr val="tx1"/>
                </a:solidFill>
                <a:latin typeface="Ericsson Hilda Light" pitchFamily="34" charset="0"/>
              </a:defRPr>
            </a:lvl3pPr>
            <a:lvl4pPr marL="1600200" indent="-228600" eaLnBrk="0" hangingPunct="0">
              <a:spcBef>
                <a:spcPct val="50000"/>
              </a:spcBef>
              <a:defRPr sz="2000">
                <a:solidFill>
                  <a:schemeClr val="tx1"/>
                </a:solidFill>
                <a:latin typeface="Ericsson Hilda Light" pitchFamily="34" charset="0"/>
              </a:defRPr>
            </a:lvl4pPr>
            <a:lvl5pPr marL="2057400" indent="-228600" eaLnBrk="0" hangingPunct="0">
              <a:spcBef>
                <a:spcPct val="50000"/>
              </a:spcBef>
              <a:defRPr sz="2000">
                <a:solidFill>
                  <a:schemeClr val="tx1"/>
                </a:solidFill>
                <a:latin typeface="Ericsson Hilda Light" pitchFamily="34" charset="0"/>
              </a:defRPr>
            </a:lvl5pPr>
            <a:lvl6pPr marL="2514600" indent="-228600" eaLnBrk="0" fontAlgn="base" hangingPunct="0">
              <a:spcBef>
                <a:spcPct val="50000"/>
              </a:spcBef>
              <a:spcAft>
                <a:spcPct val="0"/>
              </a:spcAft>
              <a:defRPr sz="2000">
                <a:solidFill>
                  <a:schemeClr val="tx1"/>
                </a:solidFill>
                <a:latin typeface="Ericsson Hilda Light" pitchFamily="34" charset="0"/>
              </a:defRPr>
            </a:lvl6pPr>
            <a:lvl7pPr marL="2971800" indent="-228600" eaLnBrk="0" fontAlgn="base" hangingPunct="0">
              <a:spcBef>
                <a:spcPct val="50000"/>
              </a:spcBef>
              <a:spcAft>
                <a:spcPct val="0"/>
              </a:spcAft>
              <a:defRPr sz="2000">
                <a:solidFill>
                  <a:schemeClr val="tx1"/>
                </a:solidFill>
                <a:latin typeface="Ericsson Hilda Light" pitchFamily="34" charset="0"/>
              </a:defRPr>
            </a:lvl7pPr>
            <a:lvl8pPr marL="3429000" indent="-228600" eaLnBrk="0" fontAlgn="base" hangingPunct="0">
              <a:spcBef>
                <a:spcPct val="50000"/>
              </a:spcBef>
              <a:spcAft>
                <a:spcPct val="0"/>
              </a:spcAft>
              <a:defRPr sz="2000">
                <a:solidFill>
                  <a:schemeClr val="tx1"/>
                </a:solidFill>
                <a:latin typeface="Ericsson Hilda Light" pitchFamily="34" charset="0"/>
              </a:defRPr>
            </a:lvl8pPr>
            <a:lvl9pPr marL="3886200" indent="-228600" eaLnBrk="0" fontAlgn="base" hangingPunct="0">
              <a:spcBef>
                <a:spcPct val="50000"/>
              </a:spcBef>
              <a:spcAft>
                <a:spcPct val="0"/>
              </a:spcAft>
              <a:defRPr sz="2000">
                <a:solidFill>
                  <a:schemeClr val="tx1"/>
                </a:solidFill>
                <a:latin typeface="Ericsson Hilda Light" pitchFamily="34" charset="0"/>
              </a:defRPr>
            </a:lvl9pPr>
          </a:lstStyle>
          <a:p>
            <a:pPr eaLnBrk="1" hangingPunct="1">
              <a:defRPr/>
            </a:pPr>
            <a:endParaRPr lang="en-US" altLang="en-US" dirty="0">
              <a:latin typeface="Ericsson Hilda Light" panose="00000400000000000000" pitchFamily="2" charset="0"/>
            </a:endParaRPr>
          </a:p>
        </p:txBody>
      </p:sp>
      <p:sp>
        <p:nvSpPr>
          <p:cNvPr id="10" name="Title_TM">
            <a:extLst>
              <a:ext uri="{FF2B5EF4-FFF2-40B4-BE49-F238E27FC236}">
                <a16:creationId xmlns:a16="http://schemas.microsoft.com/office/drawing/2014/main" id="{4F3FE80A-6B53-492B-8FC1-A575806A0D00}"/>
              </a:ext>
            </a:extLst>
          </p:cNvPr>
          <p:cNvSpPr>
            <a:spLocks noGrp="1" noChangeArrowheads="1"/>
          </p:cNvSpPr>
          <p:nvPr>
            <p:ph type="ctrTitle" hasCustomPrompt="1"/>
          </p:nvPr>
        </p:nvSpPr>
        <p:spPr>
          <a:xfrm>
            <a:off x="479425" y="476250"/>
            <a:ext cx="8353426"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1" name="SubTitle_TM">
            <a:extLst>
              <a:ext uri="{FF2B5EF4-FFF2-40B4-BE49-F238E27FC236}">
                <a16:creationId xmlns:a16="http://schemas.microsoft.com/office/drawing/2014/main" id="{3AECA499-20B0-4F79-85A2-1C9D1BFBB0C0}"/>
              </a:ext>
            </a:extLst>
          </p:cNvPr>
          <p:cNvSpPr>
            <a:spLocks noGrp="1" noChangeArrowheads="1"/>
          </p:cNvSpPr>
          <p:nvPr>
            <p:ph type="subTitle" idx="1" hasCustomPrompt="1"/>
          </p:nvPr>
        </p:nvSpPr>
        <p:spPr>
          <a:xfrm>
            <a:off x="479424"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BB77A080-9B1F-4D75-A79E-8C7540FBB16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29940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tement Page 3">
    <p:spTree>
      <p:nvGrpSpPr>
        <p:cNvPr id="1" name=""/>
        <p:cNvGrpSpPr/>
        <p:nvPr/>
      </p:nvGrpSpPr>
      <p:grpSpPr>
        <a:xfrm>
          <a:off x="0" y="0"/>
          <a:ext cx="0" cy="0"/>
          <a:chOff x="0" y="0"/>
          <a:chExt cx="0" cy="0"/>
        </a:xfrm>
      </p:grpSpPr>
      <p:sp>
        <p:nvSpPr>
          <p:cNvPr id="4" name="Rectangle 3"/>
          <p:cNvSpPr/>
          <p:nvPr userDrawn="1"/>
        </p:nvSpPr>
        <p:spPr bwMode="auto">
          <a:xfrm>
            <a:off x="0" y="0"/>
            <a:ext cx="12192000" cy="6858000"/>
          </a:xfrm>
          <a:prstGeom prst="rect">
            <a:avLst/>
          </a:prstGeom>
          <a:solidFill>
            <a:schemeClr val="accent3"/>
          </a:solidFill>
          <a:ln w="12700" cap="flat" cmpd="sng" algn="ctr">
            <a:noFill/>
            <a:prstDash val="solid"/>
            <a:round/>
            <a:headEnd type="none" w="med" len="med"/>
            <a:tailEnd type="none" w="med" len="med"/>
          </a:ln>
          <a:effectLst/>
        </p:spPr>
        <p:txBody>
          <a:bodyPr wrap="none" lIns="72000" rIns="72000"/>
          <a:lstStyle/>
          <a:p>
            <a:pPr>
              <a:spcBef>
                <a:spcPct val="50000"/>
              </a:spcBef>
              <a:defRPr/>
            </a:pPr>
            <a:endParaRPr lang="en-US" dirty="0">
              <a:latin typeface="Ericsson Hilda Light" panose="00000400000000000000" pitchFamily="2" charset="0"/>
              <a:cs typeface="+mn-cs"/>
            </a:endParaRPr>
          </a:p>
        </p:txBody>
      </p:sp>
      <p:sp>
        <p:nvSpPr>
          <p:cNvPr id="10" name="Title_TM">
            <a:extLst>
              <a:ext uri="{FF2B5EF4-FFF2-40B4-BE49-F238E27FC236}">
                <a16:creationId xmlns:a16="http://schemas.microsoft.com/office/drawing/2014/main" id="{6AB007D5-DA18-4842-9C2D-8C72512602C0}"/>
              </a:ext>
            </a:extLst>
          </p:cNvPr>
          <p:cNvSpPr>
            <a:spLocks noGrp="1" noChangeArrowheads="1"/>
          </p:cNvSpPr>
          <p:nvPr>
            <p:ph type="ctrTitle" hasCustomPrompt="1"/>
          </p:nvPr>
        </p:nvSpPr>
        <p:spPr>
          <a:xfrm>
            <a:off x="479425" y="476250"/>
            <a:ext cx="8353426" cy="3457575"/>
          </a:xfrm>
          <a:noFill/>
          <a:ln w="9525">
            <a:noFill/>
            <a:miter lim="800000"/>
            <a:headEnd/>
            <a:tailEnd/>
          </a:ln>
        </p:spPr>
        <p:txBody>
          <a:bodyPr/>
          <a:lstStyle>
            <a:lvl1pPr>
              <a:defRPr lang="en-US" sz="6000" b="0" dirty="0">
                <a:solidFill>
                  <a:schemeClr val="bg1"/>
                </a:solidFill>
              </a:defRPr>
            </a:lvl1pPr>
          </a:lstStyle>
          <a:p>
            <a:pPr lvl="0"/>
            <a:r>
              <a:rPr lang="en-US" dirty="0"/>
              <a:t>Chapter/section divider or Statement/fact/quote, </a:t>
            </a:r>
            <a:br>
              <a:rPr lang="en-US" dirty="0"/>
            </a:br>
            <a:r>
              <a:rPr lang="en-US" dirty="0"/>
              <a:t>Ericsson Hilda Light 60pt, </a:t>
            </a:r>
            <a:br>
              <a:rPr lang="en-US" dirty="0"/>
            </a:br>
            <a:r>
              <a:rPr lang="en-US" dirty="0"/>
              <a:t>Ericsson White, </a:t>
            </a:r>
            <a:br>
              <a:rPr lang="en-US" dirty="0"/>
            </a:br>
            <a:r>
              <a:rPr lang="en-US" dirty="0"/>
              <a:t>max 5-lines</a:t>
            </a:r>
          </a:p>
        </p:txBody>
      </p:sp>
      <p:sp>
        <p:nvSpPr>
          <p:cNvPr id="11" name="SubTitle_TM">
            <a:extLst>
              <a:ext uri="{FF2B5EF4-FFF2-40B4-BE49-F238E27FC236}">
                <a16:creationId xmlns:a16="http://schemas.microsoft.com/office/drawing/2014/main" id="{0D3699C9-F9CA-4781-89C3-F0A901D1F1AF}"/>
              </a:ext>
            </a:extLst>
          </p:cNvPr>
          <p:cNvSpPr>
            <a:spLocks noGrp="1" noChangeArrowheads="1"/>
          </p:cNvSpPr>
          <p:nvPr>
            <p:ph type="subTitle" idx="1" hasCustomPrompt="1"/>
          </p:nvPr>
        </p:nvSpPr>
        <p:spPr>
          <a:xfrm>
            <a:off x="479424" y="4149725"/>
            <a:ext cx="5472113" cy="2087563"/>
          </a:xfrm>
          <a:prstGeom prst="rect">
            <a:avLst/>
          </a:prstGeom>
        </p:spPr>
        <p:txBody>
          <a:bodyPr rIns="0" anchor="ctr"/>
          <a:lstStyle>
            <a:lvl1pPr marL="0" indent="0">
              <a:lnSpc>
                <a:spcPct val="100000"/>
              </a:lnSpc>
              <a:spcBef>
                <a:spcPts val="0"/>
              </a:spcBef>
              <a:buFont typeface="Ericsson Hilda Light" charset="0"/>
              <a:buNone/>
              <a:defRPr sz="2000" baseline="0">
                <a:solidFill>
                  <a:schemeClr val="bg1"/>
                </a:solidFill>
                <a:latin typeface="+mn-lt"/>
              </a:defRPr>
            </a:lvl1pPr>
          </a:lstStyle>
          <a:p>
            <a:r>
              <a:rPr lang="en-US" dirty="0"/>
              <a:t>Statement/quote source, </a:t>
            </a:r>
          </a:p>
          <a:p>
            <a:r>
              <a:rPr lang="en-US" dirty="0"/>
              <a:t>Ericsson White, Ericsson Hilda 20pt</a:t>
            </a:r>
          </a:p>
        </p:txBody>
      </p:sp>
      <p:pic>
        <p:nvPicPr>
          <p:cNvPr id="6" name="Graphic 5">
            <a:extLst>
              <a:ext uri="{FF2B5EF4-FFF2-40B4-BE49-F238E27FC236}">
                <a16:creationId xmlns:a16="http://schemas.microsoft.com/office/drawing/2014/main" id="{01042C2C-5CDA-4F99-B59E-8CE43FEF21B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7410" y="476250"/>
            <a:ext cx="261523" cy="261523"/>
          </a:xfrm>
          <a:prstGeom prst="rect">
            <a:avLst/>
          </a:prstGeom>
        </p:spPr>
      </p:pic>
    </p:spTree>
    <p:extLst>
      <p:ext uri="{BB962C8B-B14F-4D97-AF65-F5344CB8AC3E}">
        <p14:creationId xmlns:p14="http://schemas.microsoft.com/office/powerpoint/2010/main" val="345036691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7" name="Content_SM"/>
          <p:cNvSpPr>
            <a:spLocks noGrp="1" noChangeArrowheads="1"/>
          </p:cNvSpPr>
          <p:nvPr>
            <p:ph type="body" idx="1"/>
          </p:nvPr>
        </p:nvSpPr>
        <p:spPr bwMode="auto">
          <a:xfrm>
            <a:off x="479425" y="1844675"/>
            <a:ext cx="11233150" cy="4392612"/>
          </a:xfrm>
          <a:prstGeom prst="rect">
            <a:avLst/>
          </a:prstGeom>
          <a:noFill/>
          <a:ln w="9525">
            <a:noFill/>
            <a:miter lim="800000"/>
            <a:headEnd/>
            <a:tailEnd/>
          </a:ln>
        </p:spPr>
        <p:txBody>
          <a:bodyPr vert="horz" wrap="square" lIns="72000" tIns="36000" rIns="73152" bIns="36576" numCol="1" anchor="t" anchorCtr="0" compatLnSpc="1">
            <a:prstTxWarp prst="textNoShape">
              <a:avLst/>
            </a:prstTxWarp>
          </a:bodyPr>
          <a:lstStyle/>
          <a:p>
            <a:pPr lvl="0"/>
            <a:r>
              <a:rPr lang="en-US" dirty="0"/>
              <a:t>For heading, use Ericsson Hilda in bold. For copy and bullets, use Ericsson Hilda.</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Fifths level</a:t>
            </a:r>
          </a:p>
        </p:txBody>
      </p:sp>
      <p:sp>
        <p:nvSpPr>
          <p:cNvPr id="21506" name="Title_SM"/>
          <p:cNvSpPr>
            <a:spLocks noGrp="1" noChangeArrowheads="1"/>
          </p:cNvSpPr>
          <p:nvPr>
            <p:ph type="title"/>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p>
            <a:pPr lvl="0"/>
            <a:r>
              <a:rPr lang="en-US" dirty="0"/>
              <a:t>Slide title, Ericsson Hilda Light 40pt, Ericsson Black, max 2-lines</a:t>
            </a:r>
          </a:p>
        </p:txBody>
      </p:sp>
      <p:sp>
        <p:nvSpPr>
          <p:cNvPr id="2" name="txtfooterCopy">
            <a:extLst>
              <a:ext uri="{FF2B5EF4-FFF2-40B4-BE49-F238E27FC236}">
                <a16:creationId xmlns:a16="http://schemas.microsoft.com/office/drawing/2014/main" id="{B5D66844-3D70-468C-AC9F-76DF3D537153}"/>
              </a:ext>
            </a:extLst>
          </p:cNvPr>
          <p:cNvSpPr txBox="1"/>
          <p:nvPr userDrawn="1"/>
        </p:nvSpPr>
        <p:spPr>
          <a:xfrm>
            <a:off x="527050" y="6524625"/>
            <a:ext cx="9865783" cy="215900"/>
          </a:xfrm>
          <a:prstGeom prst="rect">
            <a:avLst/>
          </a:prstGeom>
          <a:noFill/>
        </p:spPr>
        <p:txBody>
          <a:bodyPr vert="horz" wrap="none" lIns="0" tIns="0" rIns="0" bIns="0" rtlCol="0">
            <a:noAutofit/>
          </a:bodyPr>
          <a:lstStyle/>
          <a:p>
            <a:pPr algn="l"/>
            <a:r>
              <a:rPr lang="en-US" sz="800" b="0" i="0" u="none" dirty="0">
                <a:solidFill>
                  <a:schemeClr val="bg1"/>
                </a:solidFill>
                <a:latin typeface="+mn-lt"/>
              </a:rPr>
              <a:t>Joint Session on SHAKEN and 911  |  2018-02-21</a:t>
            </a:r>
          </a:p>
        </p:txBody>
      </p:sp>
      <p:pic>
        <p:nvPicPr>
          <p:cNvPr id="6" name="Graphic 5">
            <a:extLst>
              <a:ext uri="{FF2B5EF4-FFF2-40B4-BE49-F238E27FC236}">
                <a16:creationId xmlns:a16="http://schemas.microsoft.com/office/drawing/2014/main" id="{DE25556D-527C-4037-A1EA-D4D374B5DCA7}"/>
              </a:ext>
            </a:extLst>
          </p:cNvPr>
          <p:cNvPicPr>
            <a:picLocks noChangeAspect="1"/>
          </p:cNvPicPr>
          <p:nvPr userDrawn="1"/>
        </p:nvPicPr>
        <p:blipFill>
          <a:blip r:embed="rId48">
            <a:extLst>
              <a:ext uri="{28A0092B-C50C-407E-A947-70E740481C1C}">
                <a14:useLocalDpi xmlns:a14="http://schemas.microsoft.com/office/drawing/2010/main" val="0"/>
              </a:ext>
              <a:ext uri="{96DAC541-7B7A-43D3-8B79-37D633B846F1}">
                <asvg:svgBlip xmlns:asvg="http://schemas.microsoft.com/office/drawing/2016/SVG/main" r:embed="rId49"/>
              </a:ext>
            </a:extLst>
          </a:blip>
          <a:stretch>
            <a:fillRect/>
          </a:stretch>
        </p:blipFill>
        <p:spPr>
          <a:xfrm>
            <a:off x="11490452" y="476250"/>
            <a:ext cx="256032" cy="256032"/>
          </a:xfrm>
          <a:prstGeom prst="rect">
            <a:avLst/>
          </a:prstGeom>
        </p:spPr>
      </p:pic>
    </p:spTree>
    <p:extLst>
      <p:ext uri="{BB962C8B-B14F-4D97-AF65-F5344CB8AC3E}">
        <p14:creationId xmlns:p14="http://schemas.microsoft.com/office/powerpoint/2010/main" val="2523064765"/>
      </p:ext>
    </p:extLst>
  </p:cSld>
  <p:clrMap bg1="lt1" tx1="dk1" bg2="lt2" tx2="dk2" accent1="accent1" accent2="accent2" accent3="accent3" accent4="accent4" accent5="accent5" accent6="accent6" hlink="hlink" folHlink="folHlink"/>
  <p:sldLayoutIdLst>
    <p:sldLayoutId id="2147483661" r:id="rId1"/>
    <p:sldLayoutId id="2147483695" r:id="rId2"/>
    <p:sldLayoutId id="214748369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91" r:id="rId15"/>
    <p:sldLayoutId id="2147483673" r:id="rId16"/>
    <p:sldLayoutId id="2147483697" r:id="rId17"/>
    <p:sldLayoutId id="2147483698" r:id="rId18"/>
    <p:sldLayoutId id="2147483699" r:id="rId19"/>
    <p:sldLayoutId id="2147483700" r:id="rId20"/>
    <p:sldLayoutId id="2147483701" r:id="rId21"/>
    <p:sldLayoutId id="2147483702" r:id="rId22"/>
    <p:sldLayoutId id="2147483703" r:id="rId23"/>
    <p:sldLayoutId id="2147483674" r:id="rId24"/>
    <p:sldLayoutId id="2147483694" r:id="rId25"/>
    <p:sldLayoutId id="2147483682" r:id="rId26"/>
    <p:sldLayoutId id="2147483683" r:id="rId27"/>
    <p:sldLayoutId id="2147483684" r:id="rId28"/>
    <p:sldLayoutId id="2147483685" r:id="rId29"/>
    <p:sldLayoutId id="2147483675" r:id="rId30"/>
    <p:sldLayoutId id="2147483676" r:id="rId31"/>
    <p:sldLayoutId id="2147483686" r:id="rId32"/>
    <p:sldLayoutId id="2147483687" r:id="rId33"/>
    <p:sldLayoutId id="2147483688" r:id="rId34"/>
    <p:sldLayoutId id="2147483689" r:id="rId35"/>
    <p:sldLayoutId id="2147483696" r:id="rId36"/>
    <p:sldLayoutId id="2147483677" r:id="rId37"/>
    <p:sldLayoutId id="2147483678" r:id="rId38"/>
    <p:sldLayoutId id="2147483679" r:id="rId39"/>
    <p:sldLayoutId id="2147483680" r:id="rId40"/>
    <p:sldLayoutId id="2147483690" r:id="rId41"/>
    <p:sldLayoutId id="2147483681" r:id="rId42"/>
    <p:sldLayoutId id="2147483692" r:id="rId43"/>
    <p:sldLayoutId id="2147483704" r:id="rId44"/>
    <p:sldLayoutId id="2147483705" r:id="rId45"/>
    <p:sldLayoutId id="2147483706" r:id="rId46"/>
  </p:sldLayoutIdLst>
  <p:hf hdr="0" ftr="0" dt="0"/>
  <p:txStyles>
    <p:titleStyle>
      <a:lvl1pPr algn="l" rtl="0" eaLnBrk="1" fontAlgn="base" hangingPunct="1">
        <a:lnSpc>
          <a:spcPct val="85000"/>
        </a:lnSpc>
        <a:spcBef>
          <a:spcPts val="300"/>
        </a:spcBef>
        <a:spcAft>
          <a:spcPct val="0"/>
        </a:spcAft>
        <a:defRPr sz="4000" kern="1400" spc="-160">
          <a:solidFill>
            <a:schemeClr val="tx1"/>
          </a:solidFill>
          <a:latin typeface="+mj-lt"/>
          <a:ea typeface="+mj-ea"/>
          <a:cs typeface="+mj-cs"/>
        </a:defRPr>
      </a:lvl1pPr>
      <a:lvl2pPr algn="l" rtl="0" eaLnBrk="1" fontAlgn="base" hangingPunct="1">
        <a:lnSpc>
          <a:spcPct val="85000"/>
        </a:lnSpc>
        <a:spcBef>
          <a:spcPct val="0"/>
        </a:spcBef>
        <a:spcAft>
          <a:spcPct val="0"/>
        </a:spcAft>
        <a:defRPr sz="4000">
          <a:solidFill>
            <a:schemeClr val="tx1"/>
          </a:solidFill>
          <a:latin typeface="Ericsson Hilda" pitchFamily="2" charset="0"/>
        </a:defRPr>
      </a:lvl2pPr>
      <a:lvl3pPr algn="l" rtl="0" eaLnBrk="1" fontAlgn="base" hangingPunct="1">
        <a:lnSpc>
          <a:spcPct val="85000"/>
        </a:lnSpc>
        <a:spcBef>
          <a:spcPct val="0"/>
        </a:spcBef>
        <a:spcAft>
          <a:spcPct val="0"/>
        </a:spcAft>
        <a:defRPr sz="4000">
          <a:solidFill>
            <a:schemeClr val="tx1"/>
          </a:solidFill>
          <a:latin typeface="Ericsson Hilda" pitchFamily="2" charset="0"/>
        </a:defRPr>
      </a:lvl3pPr>
      <a:lvl4pPr algn="l" rtl="0" eaLnBrk="1" fontAlgn="base" hangingPunct="1">
        <a:lnSpc>
          <a:spcPct val="85000"/>
        </a:lnSpc>
        <a:spcBef>
          <a:spcPct val="0"/>
        </a:spcBef>
        <a:spcAft>
          <a:spcPct val="0"/>
        </a:spcAft>
        <a:defRPr sz="4000">
          <a:solidFill>
            <a:schemeClr val="tx1"/>
          </a:solidFill>
          <a:latin typeface="Ericsson Hilda" pitchFamily="2" charset="0"/>
        </a:defRPr>
      </a:lvl4pPr>
      <a:lvl5pPr algn="l" rtl="0" eaLnBrk="1" fontAlgn="base" hangingPunct="1">
        <a:lnSpc>
          <a:spcPct val="85000"/>
        </a:lnSpc>
        <a:spcBef>
          <a:spcPct val="0"/>
        </a:spcBef>
        <a:spcAft>
          <a:spcPct val="0"/>
        </a:spcAft>
        <a:defRPr sz="4000">
          <a:solidFill>
            <a:schemeClr val="tx1"/>
          </a:solidFill>
          <a:latin typeface="Ericsson Hilda" pitchFamily="2" charset="0"/>
        </a:defRPr>
      </a:lvl5pPr>
      <a:lvl6pPr marL="457200" algn="l" rtl="0" eaLnBrk="1" fontAlgn="base" hangingPunct="1">
        <a:spcBef>
          <a:spcPct val="0"/>
        </a:spcBef>
        <a:spcAft>
          <a:spcPct val="0"/>
        </a:spcAft>
        <a:defRPr sz="3200">
          <a:solidFill>
            <a:schemeClr val="tx1"/>
          </a:solidFill>
          <a:latin typeface="Ericsson Hilda" pitchFamily="2" charset="0"/>
        </a:defRPr>
      </a:lvl6pPr>
      <a:lvl7pPr marL="914400" algn="l" rtl="0" eaLnBrk="1" fontAlgn="base" hangingPunct="1">
        <a:spcBef>
          <a:spcPct val="0"/>
        </a:spcBef>
        <a:spcAft>
          <a:spcPct val="0"/>
        </a:spcAft>
        <a:defRPr sz="3200">
          <a:solidFill>
            <a:schemeClr val="tx1"/>
          </a:solidFill>
          <a:latin typeface="Ericsson Hilda" pitchFamily="2" charset="0"/>
        </a:defRPr>
      </a:lvl7pPr>
      <a:lvl8pPr marL="1371600" algn="l" rtl="0" eaLnBrk="1" fontAlgn="base" hangingPunct="1">
        <a:spcBef>
          <a:spcPct val="0"/>
        </a:spcBef>
        <a:spcAft>
          <a:spcPct val="0"/>
        </a:spcAft>
        <a:defRPr sz="3200">
          <a:solidFill>
            <a:schemeClr val="tx1"/>
          </a:solidFill>
          <a:latin typeface="Ericsson Hilda" pitchFamily="2" charset="0"/>
        </a:defRPr>
      </a:lvl8pPr>
      <a:lvl9pPr marL="1828800" algn="l" rtl="0" eaLnBrk="1" fontAlgn="base" hangingPunct="1">
        <a:spcBef>
          <a:spcPct val="0"/>
        </a:spcBef>
        <a:spcAft>
          <a:spcPct val="0"/>
        </a:spcAft>
        <a:defRPr sz="3200">
          <a:solidFill>
            <a:schemeClr val="tx1"/>
          </a:solidFill>
          <a:latin typeface="Ericsson Hilda" pitchFamily="2" charset="0"/>
        </a:defRPr>
      </a:lvl9pPr>
    </p:titleStyle>
    <p:bodyStyle>
      <a:lvl1pPr marL="3429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ea typeface="+mn-ea"/>
          <a:cs typeface="+mn-cs"/>
        </a:defRPr>
      </a:lvl1pPr>
      <a:lvl2pPr marL="712788"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2pPr>
      <a:lvl3pPr marL="10795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3pPr>
      <a:lvl4pPr marL="14351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4pPr>
      <a:lvl5pPr marL="1770063"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5pPr>
      <a:lvl6pPr marL="20716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A4A3A4"/>
          </p15:clr>
        </p15:guide>
        <p15:guide id="2" pos="302">
          <p15:clr>
            <a:srgbClr val="A4A3A4"/>
          </p15:clr>
        </p15:guide>
        <p15:guide id="3" pos="1935">
          <p15:clr>
            <a:srgbClr val="A4A3A4"/>
          </p15:clr>
        </p15:guide>
        <p15:guide id="4" orient="horz" pos="981">
          <p15:clr>
            <a:srgbClr val="A4A3A4"/>
          </p15:clr>
        </p15:guide>
        <p15:guide id="6" pos="2116">
          <p15:clr>
            <a:srgbClr val="A4A3A4"/>
          </p15:clr>
        </p15:guide>
        <p15:guide id="7" pos="3931">
          <p15:clr>
            <a:srgbClr val="A4A3A4"/>
          </p15:clr>
        </p15:guide>
        <p15:guide id="9" pos="3749">
          <p15:clr>
            <a:srgbClr val="A4A3A4"/>
          </p15:clr>
        </p15:guide>
        <p15:guide id="10" pos="5564">
          <p15:clr>
            <a:srgbClr val="A4A3A4"/>
          </p15:clr>
        </p15:guide>
        <p15:guide id="12" pos="5745">
          <p15:clr>
            <a:srgbClr val="A4A3A4"/>
          </p15:clr>
        </p15:guide>
        <p15:guide id="13" pos="7378">
          <p15:clr>
            <a:srgbClr val="A4A3A4"/>
          </p15:clr>
        </p15:guide>
        <p15:guide id="16" orient="horz" pos="2478">
          <p15:clr>
            <a:srgbClr val="A4A3A4"/>
          </p15:clr>
        </p15:guide>
        <p15:guide id="17" orient="horz" pos="2614">
          <p15:clr>
            <a:srgbClr val="A4A3A4"/>
          </p15:clr>
        </p15:guide>
        <p15:guide id="18" orient="horz" pos="3929">
          <p15:clr>
            <a:srgbClr val="A4A3A4"/>
          </p15:clr>
        </p15:guide>
        <p15:guide id="19" orient="horz" pos="4110">
          <p15:clr>
            <a:srgbClr val="A4A3A4"/>
          </p15:clr>
        </p15:guide>
        <p15:guide id="20" orient="horz" pos="1162">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5DB9-990D-42FA-8A96-AE9E2B1A33B1}"/>
              </a:ext>
            </a:extLst>
          </p:cNvPr>
          <p:cNvSpPr>
            <a:spLocks noGrp="1"/>
          </p:cNvSpPr>
          <p:nvPr>
            <p:ph type="ctrTitle"/>
          </p:nvPr>
        </p:nvSpPr>
        <p:spPr>
          <a:xfrm>
            <a:off x="479425" y="476250"/>
            <a:ext cx="8353426" cy="1790961"/>
          </a:xfrm>
        </p:spPr>
        <p:txBody>
          <a:bodyPr/>
          <a:lstStyle/>
          <a:p>
            <a:r>
              <a:rPr lang="en-US" dirty="0"/>
              <a:t>SHAKEN and 9-1-1</a:t>
            </a:r>
            <a:br>
              <a:rPr lang="en-US" dirty="0"/>
            </a:br>
            <a:endParaRPr lang="en-US" dirty="0"/>
          </a:p>
        </p:txBody>
      </p:sp>
      <p:sp>
        <p:nvSpPr>
          <p:cNvPr id="3" name="Subtitle 2">
            <a:extLst>
              <a:ext uri="{FF2B5EF4-FFF2-40B4-BE49-F238E27FC236}">
                <a16:creationId xmlns:a16="http://schemas.microsoft.com/office/drawing/2014/main" id="{BB1DC945-4710-4796-AC34-0832F26E36A9}"/>
              </a:ext>
            </a:extLst>
          </p:cNvPr>
          <p:cNvSpPr>
            <a:spLocks noGrp="1"/>
          </p:cNvSpPr>
          <p:nvPr>
            <p:ph type="subTitle" idx="1"/>
          </p:nvPr>
        </p:nvSpPr>
        <p:spPr>
          <a:xfrm>
            <a:off x="479425" y="4040691"/>
            <a:ext cx="5472114" cy="2087563"/>
          </a:xfrm>
        </p:spPr>
        <p:txBody>
          <a:bodyPr/>
          <a:lstStyle/>
          <a:p>
            <a:r>
              <a:rPr lang="en-US" altLang="fi-FI" dirty="0"/>
              <a:t>Presented:</a:t>
            </a:r>
          </a:p>
          <a:p>
            <a:endParaRPr lang="en-US" dirty="0"/>
          </a:p>
          <a:p>
            <a:r>
              <a:rPr lang="en-US" dirty="0"/>
              <a:t>April 28, 2020</a:t>
            </a:r>
          </a:p>
        </p:txBody>
      </p:sp>
      <p:sp>
        <p:nvSpPr>
          <p:cNvPr id="4" name="Content Placeholder 3">
            <a:extLst>
              <a:ext uri="{FF2B5EF4-FFF2-40B4-BE49-F238E27FC236}">
                <a16:creationId xmlns:a16="http://schemas.microsoft.com/office/drawing/2014/main" id="{C3A7152E-1193-42D5-AAAE-792423D85737}"/>
              </a:ext>
            </a:extLst>
          </p:cNvPr>
          <p:cNvSpPr>
            <a:spLocks noGrp="1"/>
          </p:cNvSpPr>
          <p:nvPr>
            <p:ph sz="quarter" idx="10"/>
          </p:nvPr>
        </p:nvSpPr>
        <p:spPr/>
        <p:txBody>
          <a:bodyPr/>
          <a:lstStyle/>
          <a:p>
            <a:r>
              <a:rPr lang="en-US" dirty="0"/>
              <a:t>	</a:t>
            </a:r>
          </a:p>
        </p:txBody>
      </p:sp>
      <p:grpSp>
        <p:nvGrpSpPr>
          <p:cNvPr id="8" name="Group 2">
            <a:extLst>
              <a:ext uri="{FF2B5EF4-FFF2-40B4-BE49-F238E27FC236}">
                <a16:creationId xmlns:a16="http://schemas.microsoft.com/office/drawing/2014/main" id="{6C77DBD6-5FB3-4D67-BE25-CB7F668345D9}"/>
              </a:ext>
            </a:extLst>
          </p:cNvPr>
          <p:cNvGrpSpPr>
            <a:grpSpLocks/>
          </p:cNvGrpSpPr>
          <p:nvPr/>
        </p:nvGrpSpPr>
        <p:grpSpPr bwMode="auto">
          <a:xfrm>
            <a:off x="7517253" y="4040691"/>
            <a:ext cx="3354879" cy="2196596"/>
            <a:chOff x="4525746" y="4012115"/>
            <a:chExt cx="3356517" cy="2196597"/>
          </a:xfrm>
        </p:grpSpPr>
        <p:sp>
          <p:nvSpPr>
            <p:cNvPr id="9" name="Text Placeholder 15">
              <a:extLst>
                <a:ext uri="{FF2B5EF4-FFF2-40B4-BE49-F238E27FC236}">
                  <a16:creationId xmlns:a16="http://schemas.microsoft.com/office/drawing/2014/main" id="{E806D407-E5CC-4A7B-8ED7-EB8F2CA29E48}"/>
                </a:ext>
              </a:extLst>
            </p:cNvPr>
            <p:cNvSpPr txBox="1">
              <a:spLocks/>
            </p:cNvSpPr>
            <p:nvPr/>
          </p:nvSpPr>
          <p:spPr>
            <a:xfrm>
              <a:off x="4525746" y="4012115"/>
              <a:ext cx="3228964" cy="292100"/>
            </a:xfrm>
            <a:prstGeom prst="rect">
              <a:avLst/>
            </a:prstGeom>
            <a:noFill/>
            <a:ln w="9525">
              <a:noFill/>
              <a:miter lim="800000"/>
              <a:headEnd/>
              <a:tailEnd/>
            </a:ln>
          </p:spPr>
          <p:txBody>
            <a:bodyPr vert="horz" wrap="square" lIns="72000" tIns="36000" rIns="73152" bIns="36576" numCol="1" anchor="t" anchorCtr="0" compatLnSpc="1">
              <a:prstTxWarp prst="textNoShape">
                <a:avLst/>
              </a:prstTxWarp>
            </a:bodyPr>
            <a:lstStyle>
              <a:lvl1pPr indent="0" fontAlgn="base">
                <a:lnSpc>
                  <a:spcPct val="100000"/>
                </a:lnSpc>
                <a:spcBef>
                  <a:spcPts val="0"/>
                </a:spcBef>
                <a:spcAft>
                  <a:spcPct val="0"/>
                </a:spcAft>
                <a:buClr>
                  <a:schemeClr val="tx1"/>
                </a:buClr>
                <a:buFont typeface="Ericsson Hilda Light" charset="0"/>
                <a:buNone/>
                <a:defRPr sz="2000" kern="1000" spc="-30" baseline="0"/>
              </a:lvl1pPr>
              <a:lvl2pPr marL="712788" indent="-342900" fontAlgn="base">
                <a:spcBef>
                  <a:spcPts val="300"/>
                </a:spcBef>
                <a:spcAft>
                  <a:spcPct val="0"/>
                </a:spcAft>
                <a:buClr>
                  <a:schemeClr val="tx1"/>
                </a:buClr>
                <a:buFont typeface="Ericsson Hilda Light" panose="00000400000000000000" pitchFamily="2" charset="0"/>
                <a:buChar char="—"/>
                <a:defRPr sz="2000" kern="1000" spc="-30"/>
              </a:lvl2pPr>
              <a:lvl3pPr marL="1079500" indent="-342900" fontAlgn="base">
                <a:spcBef>
                  <a:spcPts val="300"/>
                </a:spcBef>
                <a:spcAft>
                  <a:spcPct val="0"/>
                </a:spcAft>
                <a:buClr>
                  <a:schemeClr val="tx1"/>
                </a:buClr>
                <a:buFont typeface="Ericsson Hilda Light" panose="00000400000000000000" pitchFamily="2" charset="0"/>
                <a:buChar char="—"/>
                <a:defRPr sz="2000" kern="1000" spc="-30"/>
              </a:lvl3pPr>
              <a:lvl4pPr marL="1435100" indent="-342900" fontAlgn="base">
                <a:spcBef>
                  <a:spcPts val="300"/>
                </a:spcBef>
                <a:spcAft>
                  <a:spcPct val="0"/>
                </a:spcAft>
                <a:buClr>
                  <a:schemeClr val="tx1"/>
                </a:buClr>
                <a:buFont typeface="Ericsson Hilda Light" panose="00000400000000000000" pitchFamily="2" charset="0"/>
                <a:buChar char="—"/>
                <a:defRPr sz="2000" kern="1000" spc="-30"/>
              </a:lvl4pPr>
              <a:lvl5pPr marL="1770063" indent="-342900" fontAlgn="base">
                <a:spcBef>
                  <a:spcPts val="300"/>
                </a:spcBef>
                <a:spcAft>
                  <a:spcPct val="0"/>
                </a:spcAft>
                <a:buClr>
                  <a:schemeClr val="tx1"/>
                </a:buClr>
                <a:buFont typeface="Ericsson Hilda Light" panose="00000400000000000000" pitchFamily="2" charset="0"/>
                <a:buChar char="—"/>
                <a:defRPr sz="2000" kern="1000" spc="-30"/>
              </a:lvl5pPr>
              <a:lvl6pPr marL="2071688" indent="-180975" fontAlgn="base">
                <a:spcBef>
                  <a:spcPct val="20000"/>
                </a:spcBef>
                <a:spcAft>
                  <a:spcPct val="0"/>
                </a:spcAft>
                <a:buClr>
                  <a:schemeClr val="tx1"/>
                </a:buClr>
                <a:buFont typeface="Ericsson Hilda" pitchFamily="2" charset="0"/>
                <a:buChar char="›"/>
                <a:defRPr sz="2000"/>
              </a:lvl6pPr>
              <a:lvl7pPr marL="2528888" indent="-180975" fontAlgn="base">
                <a:spcBef>
                  <a:spcPct val="20000"/>
                </a:spcBef>
                <a:spcAft>
                  <a:spcPct val="0"/>
                </a:spcAft>
                <a:buClr>
                  <a:schemeClr val="tx1"/>
                </a:buClr>
                <a:buFont typeface="Ericsson Hilda" pitchFamily="2" charset="0"/>
                <a:buChar char="›"/>
                <a:defRPr sz="2000"/>
              </a:lvl7pPr>
              <a:lvl8pPr marL="2986088" indent="-180975" fontAlgn="base">
                <a:spcBef>
                  <a:spcPct val="20000"/>
                </a:spcBef>
                <a:spcAft>
                  <a:spcPct val="0"/>
                </a:spcAft>
                <a:buClr>
                  <a:schemeClr val="tx1"/>
                </a:buClr>
                <a:buFont typeface="Ericsson Hilda" pitchFamily="2" charset="0"/>
                <a:buChar char="›"/>
                <a:defRPr sz="2000"/>
              </a:lvl8pPr>
              <a:lvl9pPr marL="3443288" indent="-180975" fontAlgn="base">
                <a:spcBef>
                  <a:spcPct val="20000"/>
                </a:spcBef>
                <a:spcAft>
                  <a:spcPct val="0"/>
                </a:spcAft>
                <a:buClr>
                  <a:schemeClr val="tx1"/>
                </a:buClr>
                <a:buFont typeface="Ericsson Hilda" pitchFamily="2" charset="0"/>
                <a:buChar char="›"/>
                <a:defRPr sz="2000"/>
              </a:lvl9pPr>
            </a:lstStyle>
            <a:p>
              <a:r>
                <a:rPr lang="en-US" dirty="0"/>
                <a:t>Ericsson Contact:</a:t>
              </a:r>
            </a:p>
            <a:p>
              <a:endParaRPr lang="en-US" dirty="0"/>
            </a:p>
            <a:p>
              <a:endParaRPr lang="en-US" dirty="0"/>
            </a:p>
          </p:txBody>
        </p:sp>
        <p:sp>
          <p:nvSpPr>
            <p:cNvPr id="10" name="Text Placeholder 15">
              <a:extLst>
                <a:ext uri="{FF2B5EF4-FFF2-40B4-BE49-F238E27FC236}">
                  <a16:creationId xmlns:a16="http://schemas.microsoft.com/office/drawing/2014/main" id="{A7A6AF26-9630-439D-84D2-39A430CEA1F7}"/>
                </a:ext>
              </a:extLst>
            </p:cNvPr>
            <p:cNvSpPr txBox="1">
              <a:spLocks/>
            </p:cNvSpPr>
            <p:nvPr/>
          </p:nvSpPr>
          <p:spPr>
            <a:xfrm>
              <a:off x="4569778" y="4535486"/>
              <a:ext cx="3312485" cy="1673226"/>
            </a:xfrm>
            <a:prstGeom prst="rect">
              <a:avLst/>
            </a:prstGeom>
            <a:noFill/>
            <a:ln w="9525">
              <a:noFill/>
              <a:miter lim="800000"/>
              <a:headEnd/>
              <a:tailEnd/>
            </a:ln>
          </p:spPr>
          <p:txBody>
            <a:bodyPr vert="horz" wrap="square" lIns="72000" tIns="36000" rIns="73152" bIns="36576" numCol="1" anchor="t" anchorCtr="0" compatLnSpc="1">
              <a:prstTxWarp prst="textNoShape">
                <a:avLst/>
              </a:prstTxWarp>
            </a:bodyPr>
            <a:lstStyle>
              <a:lvl1pPr indent="0" fontAlgn="base">
                <a:lnSpc>
                  <a:spcPct val="100000"/>
                </a:lnSpc>
                <a:spcBef>
                  <a:spcPts val="0"/>
                </a:spcBef>
                <a:spcAft>
                  <a:spcPct val="0"/>
                </a:spcAft>
                <a:buClr>
                  <a:schemeClr val="tx1"/>
                </a:buClr>
                <a:buFont typeface="Ericsson Hilda Light" charset="0"/>
                <a:buNone/>
                <a:defRPr sz="2000" kern="1000" spc="-30" baseline="0"/>
              </a:lvl1pPr>
              <a:lvl2pPr marL="712788" indent="-342900" fontAlgn="base">
                <a:spcBef>
                  <a:spcPts val="300"/>
                </a:spcBef>
                <a:spcAft>
                  <a:spcPct val="0"/>
                </a:spcAft>
                <a:buClr>
                  <a:schemeClr val="tx1"/>
                </a:buClr>
                <a:buFont typeface="Ericsson Hilda Light" panose="00000400000000000000" pitchFamily="2" charset="0"/>
                <a:buChar char="—"/>
                <a:defRPr sz="2000" kern="1000" spc="-30"/>
              </a:lvl2pPr>
              <a:lvl3pPr marL="1079500" indent="-342900" fontAlgn="base">
                <a:spcBef>
                  <a:spcPts val="300"/>
                </a:spcBef>
                <a:spcAft>
                  <a:spcPct val="0"/>
                </a:spcAft>
                <a:buClr>
                  <a:schemeClr val="tx1"/>
                </a:buClr>
                <a:buFont typeface="Ericsson Hilda Light" panose="00000400000000000000" pitchFamily="2" charset="0"/>
                <a:buChar char="—"/>
                <a:defRPr sz="2000" kern="1000" spc="-30"/>
              </a:lvl3pPr>
              <a:lvl4pPr marL="1435100" indent="-342900" fontAlgn="base">
                <a:spcBef>
                  <a:spcPts val="300"/>
                </a:spcBef>
                <a:spcAft>
                  <a:spcPct val="0"/>
                </a:spcAft>
                <a:buClr>
                  <a:schemeClr val="tx1"/>
                </a:buClr>
                <a:buFont typeface="Ericsson Hilda Light" panose="00000400000000000000" pitchFamily="2" charset="0"/>
                <a:buChar char="—"/>
                <a:defRPr sz="2000" kern="1000" spc="-30"/>
              </a:lvl4pPr>
              <a:lvl5pPr marL="1770063" indent="-342900" fontAlgn="base">
                <a:spcBef>
                  <a:spcPts val="300"/>
                </a:spcBef>
                <a:spcAft>
                  <a:spcPct val="0"/>
                </a:spcAft>
                <a:buClr>
                  <a:schemeClr val="tx1"/>
                </a:buClr>
                <a:buFont typeface="Ericsson Hilda Light" panose="00000400000000000000" pitchFamily="2" charset="0"/>
                <a:buChar char="—"/>
                <a:defRPr sz="2000" kern="1000" spc="-30"/>
              </a:lvl5pPr>
              <a:lvl6pPr marL="2071688" indent="-180975" fontAlgn="base">
                <a:spcBef>
                  <a:spcPct val="20000"/>
                </a:spcBef>
                <a:spcAft>
                  <a:spcPct val="0"/>
                </a:spcAft>
                <a:buClr>
                  <a:schemeClr val="tx1"/>
                </a:buClr>
                <a:buFont typeface="Ericsson Hilda" pitchFamily="2" charset="0"/>
                <a:buChar char="›"/>
                <a:defRPr sz="2000"/>
              </a:lvl6pPr>
              <a:lvl7pPr marL="2528888" indent="-180975" fontAlgn="base">
                <a:spcBef>
                  <a:spcPct val="20000"/>
                </a:spcBef>
                <a:spcAft>
                  <a:spcPct val="0"/>
                </a:spcAft>
                <a:buClr>
                  <a:schemeClr val="tx1"/>
                </a:buClr>
                <a:buFont typeface="Ericsson Hilda" pitchFamily="2" charset="0"/>
                <a:buChar char="›"/>
                <a:defRPr sz="2000"/>
              </a:lvl7pPr>
              <a:lvl8pPr marL="2986088" indent="-180975" fontAlgn="base">
                <a:spcBef>
                  <a:spcPct val="20000"/>
                </a:spcBef>
                <a:spcAft>
                  <a:spcPct val="0"/>
                </a:spcAft>
                <a:buClr>
                  <a:schemeClr val="tx1"/>
                </a:buClr>
                <a:buFont typeface="Ericsson Hilda" pitchFamily="2" charset="0"/>
                <a:buChar char="›"/>
                <a:defRPr sz="2000"/>
              </a:lvl8pPr>
              <a:lvl9pPr marL="3443288" indent="-180975" fontAlgn="base">
                <a:spcBef>
                  <a:spcPct val="20000"/>
                </a:spcBef>
                <a:spcAft>
                  <a:spcPct val="0"/>
                </a:spcAft>
                <a:buClr>
                  <a:schemeClr val="tx1"/>
                </a:buClr>
                <a:buFont typeface="Ericsson Hilda" pitchFamily="2" charset="0"/>
                <a:buChar char="›"/>
                <a:defRPr sz="2000"/>
              </a:lvl9pPr>
            </a:lstStyle>
            <a:p>
              <a:r>
                <a:rPr lang="en-US" dirty="0"/>
                <a:t>Terry Reese</a:t>
              </a:r>
            </a:p>
            <a:p>
              <a:r>
                <a:rPr lang="en-US" dirty="0"/>
                <a:t>theresa.reese@ericsson.com</a:t>
              </a:r>
            </a:p>
          </p:txBody>
        </p:sp>
      </p:grpSp>
    </p:spTree>
    <p:extLst>
      <p:ext uri="{BB962C8B-B14F-4D97-AF65-F5344CB8AC3E}">
        <p14:creationId xmlns:p14="http://schemas.microsoft.com/office/powerpoint/2010/main" val="2189475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ESIF IMS911</a:t>
            </a:r>
          </a:p>
          <a:p>
            <a:pPr marL="968375" lvl="2" indent="-231775">
              <a:spcBef>
                <a:spcPts val="200"/>
              </a:spcBef>
            </a:pPr>
            <a:r>
              <a:rPr lang="en-US" sz="2400" dirty="0"/>
              <a:t>Responsible for ATIS-0500032, </a:t>
            </a:r>
            <a:r>
              <a:rPr lang="en-US" sz="2400" i="1" dirty="0"/>
              <a:t>ATIS Standard for Implementation of an IMS-based NG9-1-1 Service Architecture</a:t>
            </a:r>
            <a:r>
              <a:rPr lang="en-US" sz="2400" dirty="0"/>
              <a:t>, which addresses IMS-based NG9-1-1 Emergency Services Network architectures, procedures and protocols</a:t>
            </a:r>
          </a:p>
          <a:p>
            <a:pPr marL="1323975" lvl="3" indent="-231775">
              <a:spcBef>
                <a:spcPts val="200"/>
              </a:spcBef>
            </a:pPr>
            <a:r>
              <a:rPr lang="en-US" sz="2200" dirty="0"/>
              <a:t>In the process of updating ATIS-0500032 to address the impacts on IMS-based NG9-1-1 Emergency Services Networks of applying SHAKEN and RPH signing to 9-1-1 and callback calls</a:t>
            </a:r>
          </a:p>
          <a:p>
            <a:pPr marL="968375" lvl="2" indent="-231775">
              <a:spcBef>
                <a:spcPts val="200"/>
              </a:spcBef>
            </a:pPr>
            <a:r>
              <a:rPr lang="en-US" sz="2400" dirty="0"/>
              <a:t>Also responsible for ATIS-0500036, </a:t>
            </a:r>
            <a:r>
              <a:rPr lang="en-US" sz="2400" i="1" dirty="0"/>
              <a:t>ATIS Standard for IMS-based Next Generation Emergency Services Network Interconnection</a:t>
            </a:r>
            <a:r>
              <a:rPr lang="en-US" sz="2400" dirty="0"/>
              <a:t>, which addresses the interconnection of IMS-based NG9-1-1 Emergency Services Networks with other legacy and NG9-1-1 (i.e., IMS-based and i3) Emergency Services Networks to support the delivery of initial and transferred emergency calls</a:t>
            </a:r>
          </a:p>
          <a:p>
            <a:pPr marL="1323975" lvl="3" indent="-231775">
              <a:spcBef>
                <a:spcPts val="200"/>
              </a:spcBef>
            </a:pPr>
            <a:r>
              <a:rPr lang="en-US" sz="2200" dirty="0"/>
              <a:t>Future work will need to describe what happens to signed caller identity and RPH when an emergency call is transferred</a:t>
            </a:r>
          </a:p>
        </p:txBody>
      </p:sp>
    </p:spTree>
    <p:extLst>
      <p:ext uri="{BB962C8B-B14F-4D97-AF65-F5344CB8AC3E}">
        <p14:creationId xmlns:p14="http://schemas.microsoft.com/office/powerpoint/2010/main" val="303506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ESIF IMS911</a:t>
            </a:r>
          </a:p>
        </p:txBody>
      </p:sp>
      <p:sp>
        <p:nvSpPr>
          <p:cNvPr id="5" name="Content Placeholder 4">
            <a:extLst>
              <a:ext uri="{FF2B5EF4-FFF2-40B4-BE49-F238E27FC236}">
                <a16:creationId xmlns:a16="http://schemas.microsoft.com/office/drawing/2014/main" id="{FF172DA9-9F47-4C7A-AA44-A2B89762334E}"/>
              </a:ext>
            </a:extLst>
          </p:cNvPr>
          <p:cNvSpPr txBox="1">
            <a:spLocks noGrp="1" noChangeArrowheads="1"/>
          </p:cNvSpPr>
          <p:nvPr>
            <p:ph sz="quarter" idx="10"/>
          </p:nvPr>
        </p:nvSpPr>
        <p:spPr bwMode="auto">
          <a:xfrm>
            <a:off x="404996" y="1109106"/>
            <a:ext cx="11233150" cy="63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355600" lvl="1" indent="0">
              <a:buFont typeface="Ericsson Capital TT" panose="02000503000000020004" pitchFamily="2" charset="0"/>
              <a:buNone/>
              <a:defRPr/>
            </a:pPr>
            <a:r>
              <a:rPr lang="en-US" altLang="en-US" kern="0" dirty="0"/>
              <a:t>Current Architecture for Caller ID and RPH Signing/Verification for 9-1-1 Calls (IMS-based NG9-1-1 Emergency Services Network)</a:t>
            </a:r>
            <a:endParaRPr lang="en-US" altLang="en-US" sz="1800" kern="0" dirty="0"/>
          </a:p>
        </p:txBody>
      </p:sp>
      <p:pic>
        <p:nvPicPr>
          <p:cNvPr id="7" name="Picture 1">
            <a:extLst>
              <a:ext uri="{FF2B5EF4-FFF2-40B4-BE49-F238E27FC236}">
                <a16:creationId xmlns:a16="http://schemas.microsoft.com/office/drawing/2014/main" id="{B22AD118-3383-4AAB-8849-FA8E34FE2F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948" y="2276496"/>
            <a:ext cx="11428103" cy="322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22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ESIF IMS911</a:t>
            </a:r>
          </a:p>
        </p:txBody>
      </p:sp>
      <p:sp>
        <p:nvSpPr>
          <p:cNvPr id="5" name="Content Placeholder 4">
            <a:extLst>
              <a:ext uri="{FF2B5EF4-FFF2-40B4-BE49-F238E27FC236}">
                <a16:creationId xmlns:a16="http://schemas.microsoft.com/office/drawing/2014/main" id="{FF172DA9-9F47-4C7A-AA44-A2B89762334E}"/>
              </a:ext>
            </a:extLst>
          </p:cNvPr>
          <p:cNvSpPr txBox="1">
            <a:spLocks noGrp="1" noChangeArrowheads="1"/>
          </p:cNvSpPr>
          <p:nvPr>
            <p:ph sz="quarter" idx="10"/>
          </p:nvPr>
        </p:nvSpPr>
        <p:spPr bwMode="auto">
          <a:xfrm>
            <a:off x="404996" y="1109106"/>
            <a:ext cx="11056901" cy="63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355600" lvl="1" indent="0">
              <a:buNone/>
              <a:defRPr/>
            </a:pPr>
            <a:r>
              <a:rPr lang="en-US" altLang="en-US" kern="0" dirty="0"/>
              <a:t>Current Architecture for Caller Identity/RPH Signing/Verification for Callback Calls (IMS-based NG9-1-1 Emergency Services Network)</a:t>
            </a:r>
          </a:p>
        </p:txBody>
      </p:sp>
      <p:grpSp>
        <p:nvGrpSpPr>
          <p:cNvPr id="4" name="Group 3">
            <a:extLst>
              <a:ext uri="{FF2B5EF4-FFF2-40B4-BE49-F238E27FC236}">
                <a16:creationId xmlns:a16="http://schemas.microsoft.com/office/drawing/2014/main" id="{B60C7FC3-CDF5-4B13-9B20-BF2291FF6ED8}"/>
              </a:ext>
            </a:extLst>
          </p:cNvPr>
          <p:cNvGrpSpPr/>
          <p:nvPr/>
        </p:nvGrpSpPr>
        <p:grpSpPr>
          <a:xfrm>
            <a:off x="1367795" y="1898130"/>
            <a:ext cx="9727745" cy="4606811"/>
            <a:chOff x="0" y="2044700"/>
            <a:chExt cx="9131300" cy="4324350"/>
          </a:xfrm>
        </p:grpSpPr>
        <p:sp>
          <p:nvSpPr>
            <p:cNvPr id="10" name="Content Placeholder 4">
              <a:extLst>
                <a:ext uri="{FF2B5EF4-FFF2-40B4-BE49-F238E27FC236}">
                  <a16:creationId xmlns:a16="http://schemas.microsoft.com/office/drawing/2014/main" id="{B6077DB3-B074-4FF5-938B-3A662FF55437}"/>
                </a:ext>
              </a:extLst>
            </p:cNvPr>
            <p:cNvSpPr txBox="1">
              <a:spLocks noChangeArrowheads="1"/>
            </p:cNvSpPr>
            <p:nvPr/>
          </p:nvSpPr>
          <p:spPr bwMode="auto">
            <a:xfrm>
              <a:off x="0" y="5030788"/>
              <a:ext cx="4983163"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CVT – Call Validation Treatment</a:t>
              </a:r>
            </a:p>
            <a:p>
              <a:pPr>
                <a:defRPr/>
              </a:pPr>
              <a:r>
                <a:rPr lang="en-US" sz="1300" dirty="0"/>
                <a:t>SKS – Secure Key Store</a:t>
              </a:r>
            </a:p>
            <a:p>
              <a:pPr>
                <a:defRPr/>
              </a:pPr>
              <a:r>
                <a:rPr lang="en-US" sz="1300" dirty="0"/>
                <a:t>STI-AS – Secure Telephone Identity Authentication Service</a:t>
              </a:r>
            </a:p>
            <a:p>
              <a:pPr>
                <a:defRPr/>
              </a:pPr>
              <a:r>
                <a:rPr lang="en-US" sz="1300" dirty="0"/>
                <a:t>STI-CR – Secure Telephone Identity Certificate Repository</a:t>
              </a:r>
            </a:p>
            <a:p>
              <a:pPr>
                <a:defRPr/>
              </a:pPr>
              <a:r>
                <a:rPr lang="en-US" sz="1300" dirty="0"/>
                <a:t>STI-VS – Secure Telephone Identity Verification Service</a:t>
              </a:r>
            </a:p>
            <a:p>
              <a:pPr>
                <a:defRPr/>
              </a:pPr>
              <a:endParaRPr lang="en-US" sz="1400" dirty="0"/>
            </a:p>
            <a:p>
              <a:pPr marL="727075" lvl="2" indent="-182563">
                <a:defRPr/>
              </a:pPr>
              <a:endParaRPr lang="en-US" altLang="en-US" sz="1800" kern="0" dirty="0"/>
            </a:p>
          </p:txBody>
        </p:sp>
        <p:sp>
          <p:nvSpPr>
            <p:cNvPr id="11" name="Content Placeholder 4">
              <a:extLst>
                <a:ext uri="{FF2B5EF4-FFF2-40B4-BE49-F238E27FC236}">
                  <a16:creationId xmlns:a16="http://schemas.microsoft.com/office/drawing/2014/main" id="{51D911BA-E752-4A64-B16A-512800325D31}"/>
                </a:ext>
              </a:extLst>
            </p:cNvPr>
            <p:cNvSpPr txBox="1">
              <a:spLocks noChangeArrowheads="1"/>
            </p:cNvSpPr>
            <p:nvPr/>
          </p:nvSpPr>
          <p:spPr bwMode="auto">
            <a:xfrm>
              <a:off x="4838700" y="5030788"/>
              <a:ext cx="4006850"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CSCF – Call Session Control Function</a:t>
              </a:r>
            </a:p>
            <a:p>
              <a:pPr>
                <a:defRPr/>
              </a:pPr>
              <a:r>
                <a:rPr lang="en-US" sz="1300" dirty="0"/>
                <a:t>IBCF – Interconnecting Border Control Function</a:t>
              </a:r>
            </a:p>
            <a:p>
              <a:pPr>
                <a:defRPr/>
              </a:pPr>
              <a:endParaRPr lang="en-US" sz="1300" dirty="0"/>
            </a:p>
            <a:p>
              <a:pPr>
                <a:defRPr/>
              </a:pPr>
              <a:endParaRPr lang="en-US" sz="1400" dirty="0"/>
            </a:p>
            <a:p>
              <a:pPr marL="727075" lvl="2" indent="-182563">
                <a:defRPr/>
              </a:pPr>
              <a:endParaRPr lang="en-US" altLang="en-US" sz="1800" kern="0" dirty="0"/>
            </a:p>
          </p:txBody>
        </p:sp>
        <p:pic>
          <p:nvPicPr>
            <p:cNvPr id="12" name="Picture 1">
              <a:extLst>
                <a:ext uri="{FF2B5EF4-FFF2-40B4-BE49-F238E27FC236}">
                  <a16:creationId xmlns:a16="http://schemas.microsoft.com/office/drawing/2014/main" id="{56583487-E81F-4BCB-886B-073423038C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2044700"/>
              <a:ext cx="91186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
              <a:extLst>
                <a:ext uri="{FF2B5EF4-FFF2-40B4-BE49-F238E27FC236}">
                  <a16:creationId xmlns:a16="http://schemas.microsoft.com/office/drawing/2014/main" id="{060B2B5D-90AD-4149-8F83-11A3215345D3}"/>
                </a:ext>
              </a:extLst>
            </p:cNvPr>
            <p:cNvSpPr>
              <a:spLocks noChangeArrowheads="1"/>
            </p:cNvSpPr>
            <p:nvPr/>
          </p:nvSpPr>
          <p:spPr bwMode="auto">
            <a:xfrm>
              <a:off x="2400300" y="2455863"/>
              <a:ext cx="966788" cy="1500187"/>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dirty="0"/>
            </a:p>
          </p:txBody>
        </p:sp>
      </p:grpSp>
    </p:spTree>
    <p:extLst>
      <p:ext uri="{BB962C8B-B14F-4D97-AF65-F5344CB8AC3E}">
        <p14:creationId xmlns:p14="http://schemas.microsoft.com/office/powerpoint/2010/main" val="98866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ESIF IMS911</a:t>
            </a:r>
          </a:p>
        </p:txBody>
      </p:sp>
      <p:sp>
        <p:nvSpPr>
          <p:cNvPr id="5" name="Content Placeholder 4">
            <a:extLst>
              <a:ext uri="{FF2B5EF4-FFF2-40B4-BE49-F238E27FC236}">
                <a16:creationId xmlns:a16="http://schemas.microsoft.com/office/drawing/2014/main" id="{FF172DA9-9F47-4C7A-AA44-A2B89762334E}"/>
              </a:ext>
            </a:extLst>
          </p:cNvPr>
          <p:cNvSpPr txBox="1">
            <a:spLocks noGrp="1" noChangeArrowheads="1"/>
          </p:cNvSpPr>
          <p:nvPr>
            <p:ph sz="quarter" idx="10"/>
          </p:nvPr>
        </p:nvSpPr>
        <p:spPr bwMode="auto">
          <a:xfrm>
            <a:off x="404996" y="1109106"/>
            <a:ext cx="11056901" cy="63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355600" lvl="1" indent="0">
              <a:buNone/>
              <a:defRPr/>
            </a:pPr>
            <a:r>
              <a:rPr lang="en-US" altLang="en-US" kern="0" dirty="0"/>
              <a:t>Alternative Architecture for Caller Identity/RPH Signing/Verification for Callback Calls (IMS-based NG9-1-1 Emergency Services Network)</a:t>
            </a:r>
          </a:p>
        </p:txBody>
      </p:sp>
      <p:grpSp>
        <p:nvGrpSpPr>
          <p:cNvPr id="3" name="Group 2">
            <a:extLst>
              <a:ext uri="{FF2B5EF4-FFF2-40B4-BE49-F238E27FC236}">
                <a16:creationId xmlns:a16="http://schemas.microsoft.com/office/drawing/2014/main" id="{182846FD-8A56-48CD-B5DC-4B1D7190A05A}"/>
              </a:ext>
            </a:extLst>
          </p:cNvPr>
          <p:cNvGrpSpPr/>
          <p:nvPr/>
        </p:nvGrpSpPr>
        <p:grpSpPr>
          <a:xfrm>
            <a:off x="1024581" y="2023389"/>
            <a:ext cx="10320978" cy="4606811"/>
            <a:chOff x="0" y="2287588"/>
            <a:chExt cx="9144000" cy="4081462"/>
          </a:xfrm>
        </p:grpSpPr>
        <p:sp>
          <p:nvSpPr>
            <p:cNvPr id="9" name="Content Placeholder 4">
              <a:extLst>
                <a:ext uri="{FF2B5EF4-FFF2-40B4-BE49-F238E27FC236}">
                  <a16:creationId xmlns:a16="http://schemas.microsoft.com/office/drawing/2014/main" id="{76206857-CAD6-4C5E-B39D-E5F1017534EB}"/>
                </a:ext>
              </a:extLst>
            </p:cNvPr>
            <p:cNvSpPr txBox="1">
              <a:spLocks noChangeArrowheads="1"/>
            </p:cNvSpPr>
            <p:nvPr/>
          </p:nvSpPr>
          <p:spPr bwMode="auto">
            <a:xfrm>
              <a:off x="0" y="5030788"/>
              <a:ext cx="4983163"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CVT – Call Validation Treatment</a:t>
              </a:r>
            </a:p>
            <a:p>
              <a:pPr>
                <a:defRPr/>
              </a:pPr>
              <a:r>
                <a:rPr lang="en-US" sz="1300" dirty="0"/>
                <a:t>SKS – Secure Key Store</a:t>
              </a:r>
            </a:p>
            <a:p>
              <a:pPr>
                <a:defRPr/>
              </a:pPr>
              <a:r>
                <a:rPr lang="en-US" sz="1300" dirty="0"/>
                <a:t>STI-AS – Secure Telephone Identity Authentication Service</a:t>
              </a:r>
            </a:p>
            <a:p>
              <a:pPr>
                <a:defRPr/>
              </a:pPr>
              <a:r>
                <a:rPr lang="en-US" sz="1300" dirty="0"/>
                <a:t>STI-CR – Secure Telephone Identity Certificate Repository</a:t>
              </a:r>
            </a:p>
            <a:p>
              <a:pPr>
                <a:defRPr/>
              </a:pPr>
              <a:r>
                <a:rPr lang="en-US" sz="1300" dirty="0"/>
                <a:t>STI-VS – Secure Telephone Identity Verification Service</a:t>
              </a:r>
            </a:p>
            <a:p>
              <a:pPr>
                <a:defRPr/>
              </a:pPr>
              <a:endParaRPr lang="en-US" sz="1400" dirty="0"/>
            </a:p>
            <a:p>
              <a:pPr marL="727075" lvl="2" indent="-182563">
                <a:defRPr/>
              </a:pPr>
              <a:endParaRPr lang="en-US" altLang="en-US" sz="1800" kern="0" dirty="0"/>
            </a:p>
          </p:txBody>
        </p:sp>
        <p:sp>
          <p:nvSpPr>
            <p:cNvPr id="14" name="Content Placeholder 4">
              <a:extLst>
                <a:ext uri="{FF2B5EF4-FFF2-40B4-BE49-F238E27FC236}">
                  <a16:creationId xmlns:a16="http://schemas.microsoft.com/office/drawing/2014/main" id="{1B957079-882A-4A7D-A563-DB9122C78038}"/>
                </a:ext>
              </a:extLst>
            </p:cNvPr>
            <p:cNvSpPr txBox="1">
              <a:spLocks noChangeArrowheads="1"/>
            </p:cNvSpPr>
            <p:nvPr/>
          </p:nvSpPr>
          <p:spPr bwMode="auto">
            <a:xfrm>
              <a:off x="4838700" y="5030788"/>
              <a:ext cx="4006850"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CSCF – Call Session Control Function</a:t>
              </a:r>
            </a:p>
            <a:p>
              <a:pPr>
                <a:defRPr/>
              </a:pPr>
              <a:r>
                <a:rPr lang="en-US" sz="1300" dirty="0"/>
                <a:t>IBCF – Interconnecting Border Control Function</a:t>
              </a:r>
            </a:p>
            <a:p>
              <a:pPr>
                <a:defRPr/>
              </a:pPr>
              <a:endParaRPr lang="en-US" sz="1300" dirty="0"/>
            </a:p>
            <a:p>
              <a:pPr>
                <a:defRPr/>
              </a:pPr>
              <a:endParaRPr lang="en-US" sz="1400" dirty="0"/>
            </a:p>
            <a:p>
              <a:pPr marL="727075" lvl="2" indent="-182563">
                <a:defRPr/>
              </a:pPr>
              <a:endParaRPr lang="en-US" altLang="en-US" sz="1800" kern="0" dirty="0"/>
            </a:p>
          </p:txBody>
        </p:sp>
        <p:pic>
          <p:nvPicPr>
            <p:cNvPr id="15" name="Picture 2">
              <a:extLst>
                <a:ext uri="{FF2B5EF4-FFF2-40B4-BE49-F238E27FC236}">
                  <a16:creationId xmlns:a16="http://schemas.microsoft.com/office/drawing/2014/main" id="{01460472-8457-4F83-8A23-32FC57335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7588"/>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7">
              <a:extLst>
                <a:ext uri="{FF2B5EF4-FFF2-40B4-BE49-F238E27FC236}">
                  <a16:creationId xmlns:a16="http://schemas.microsoft.com/office/drawing/2014/main" id="{DE4B9BE2-1BEB-473D-B19F-2170D6052D2F}"/>
                </a:ext>
              </a:extLst>
            </p:cNvPr>
            <p:cNvSpPr>
              <a:spLocks noChangeArrowheads="1"/>
            </p:cNvSpPr>
            <p:nvPr/>
          </p:nvSpPr>
          <p:spPr bwMode="auto">
            <a:xfrm>
              <a:off x="3473450" y="2679700"/>
              <a:ext cx="968375" cy="14986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dirty="0"/>
            </a:p>
          </p:txBody>
        </p:sp>
      </p:grpSp>
    </p:spTree>
    <p:extLst>
      <p:ext uri="{BB962C8B-B14F-4D97-AF65-F5344CB8AC3E}">
        <p14:creationId xmlns:p14="http://schemas.microsoft.com/office/powerpoint/2010/main" val="116917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IETF STIR WG Activities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315860" y="969267"/>
            <a:ext cx="10681993" cy="5682054"/>
          </a:xfrm>
        </p:spPr>
        <p:txBody>
          <a:bodyPr/>
          <a:lstStyle/>
          <a:p>
            <a:pPr marL="338138" indent="-276225">
              <a:spcBef>
                <a:spcPts val="200"/>
              </a:spcBef>
              <a:tabLst>
                <a:tab pos="338138" algn="l"/>
              </a:tabLst>
            </a:pPr>
            <a:r>
              <a:rPr lang="en-US" sz="2800" dirty="0"/>
              <a:t>STIR RFCs</a:t>
            </a:r>
          </a:p>
          <a:p>
            <a:pPr marL="968375" lvl="2" indent="-231775">
              <a:spcBef>
                <a:spcPts val="200"/>
              </a:spcBef>
            </a:pPr>
            <a:r>
              <a:rPr lang="en-US" sz="2400" dirty="0"/>
              <a:t>RFC 8224, </a:t>
            </a:r>
            <a:r>
              <a:rPr lang="en-US" sz="2400" i="1" dirty="0"/>
              <a:t>Authenticated Identity Management in the Session Initiation Protocol (SIP)</a:t>
            </a:r>
            <a:r>
              <a:rPr lang="en-US" sz="2400" dirty="0"/>
              <a:t> - defines a SIP header to convey a signature used for validating caller identity and conveying a reference to the credentials of the signer</a:t>
            </a:r>
            <a:endParaRPr lang="en-US" sz="2400" i="1" dirty="0"/>
          </a:p>
          <a:p>
            <a:pPr marL="968375" lvl="2" indent="-231775">
              <a:spcBef>
                <a:spcPts val="200"/>
              </a:spcBef>
            </a:pPr>
            <a:r>
              <a:rPr lang="en-US" sz="2400" dirty="0"/>
              <a:t>RFC 8225, </a:t>
            </a:r>
            <a:r>
              <a:rPr lang="en-US" sz="2400" i="1" dirty="0"/>
              <a:t>PASSporT: Personal Assertion Token </a:t>
            </a:r>
            <a:r>
              <a:rPr lang="en-US" sz="2400" dirty="0"/>
              <a:t>-  defines a method for creating and validating a token that cryptographically verifies an originating identity</a:t>
            </a:r>
          </a:p>
          <a:p>
            <a:pPr marL="968375" lvl="2" indent="-231775">
              <a:spcBef>
                <a:spcPts val="200"/>
              </a:spcBef>
            </a:pPr>
            <a:r>
              <a:rPr lang="en-US" sz="2400" dirty="0"/>
              <a:t>RFC 8226, </a:t>
            </a:r>
            <a:r>
              <a:rPr lang="en-US" sz="2400" i="1" dirty="0"/>
              <a:t>Secure Telephone Identity Credentials: Certificates </a:t>
            </a:r>
            <a:r>
              <a:rPr lang="en-US" sz="2400" dirty="0"/>
              <a:t>- describes the use of certificates in establishing authority over telephone numbers, as a component of a broader architecture for managing telephone numbers as identities in protocols like SIP</a:t>
            </a:r>
          </a:p>
          <a:p>
            <a:pPr marL="968375" lvl="2" indent="-231775">
              <a:spcBef>
                <a:spcPts val="200"/>
              </a:spcBef>
            </a:pPr>
            <a:r>
              <a:rPr lang="en-US" sz="2400" dirty="0"/>
              <a:t>RFC 8443, </a:t>
            </a:r>
            <a:r>
              <a:rPr lang="en-US" sz="2400" i="1" dirty="0"/>
              <a:t>Personal Assertion Token (PASSporT) Extension for Resource Priority Authorization </a:t>
            </a:r>
            <a:r>
              <a:rPr lang="en-US" sz="2400" dirty="0"/>
              <a:t>- extends the PASSporT to allow the inclusion of</a:t>
            </a:r>
          </a:p>
          <a:p>
            <a:pPr marL="968375" lvl="2" indent="-231775">
              <a:spcBef>
                <a:spcPts val="200"/>
              </a:spcBef>
            </a:pPr>
            <a:r>
              <a:rPr lang="en-US" sz="2400" dirty="0"/>
              <a:t>   cryptographically signed assertions of values populated in the SIP RPH</a:t>
            </a:r>
          </a:p>
        </p:txBody>
      </p:sp>
    </p:spTree>
    <p:extLst>
      <p:ext uri="{BB962C8B-B14F-4D97-AF65-F5344CB8AC3E}">
        <p14:creationId xmlns:p14="http://schemas.microsoft.com/office/powerpoint/2010/main" val="422198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IETF STIR WG Activities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315860" y="969267"/>
            <a:ext cx="10681993" cy="5535674"/>
          </a:xfrm>
        </p:spPr>
        <p:txBody>
          <a:bodyPr/>
          <a:lstStyle/>
          <a:p>
            <a:pPr marL="338138" indent="-276225">
              <a:spcBef>
                <a:spcPts val="200"/>
              </a:spcBef>
              <a:tabLst>
                <a:tab pos="338138" algn="l"/>
              </a:tabLst>
            </a:pPr>
            <a:r>
              <a:rPr lang="en-US" sz="2800" dirty="0"/>
              <a:t>STIR RFCs (cont.)</a:t>
            </a:r>
          </a:p>
          <a:p>
            <a:pPr marL="968375" lvl="2" indent="-231775">
              <a:spcBef>
                <a:spcPts val="200"/>
              </a:spcBef>
            </a:pPr>
            <a:r>
              <a:rPr lang="en-US" sz="2400" dirty="0"/>
              <a:t>RFC 8588, </a:t>
            </a:r>
            <a:r>
              <a:rPr lang="en-US" sz="2400" i="1" dirty="0"/>
              <a:t>Personal Assertion Token (PASSporT) Extension for Signature-based Handling of Asserted information using toKENs (SHAKEN) </a:t>
            </a:r>
            <a:r>
              <a:rPr lang="en-US" sz="2400" dirty="0"/>
              <a:t> - extends the PASSporT to provide both (1) a specific set of levels of confidence in the correctness of the originating identity of a call originated in a SIP-based telephone network as well as (2) an identifier that allows the Service Provider (SP) to uniquely identify the origin of the call within its network</a:t>
            </a:r>
          </a:p>
          <a:p>
            <a:pPr marL="968375" lvl="2" indent="-231775">
              <a:spcBef>
                <a:spcPts val="200"/>
              </a:spcBef>
            </a:pPr>
            <a:endParaRPr lang="en-US" sz="2400" dirty="0"/>
          </a:p>
          <a:p>
            <a:pPr marL="736600" lvl="2" indent="0">
              <a:spcBef>
                <a:spcPts val="200"/>
              </a:spcBef>
              <a:buNone/>
            </a:pPr>
            <a:endParaRPr lang="en-US" sz="2400" i="1" dirty="0"/>
          </a:p>
        </p:txBody>
      </p:sp>
    </p:spTree>
    <p:extLst>
      <p:ext uri="{BB962C8B-B14F-4D97-AF65-F5344CB8AC3E}">
        <p14:creationId xmlns:p14="http://schemas.microsoft.com/office/powerpoint/2010/main" val="88184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180242"/>
            <a:ext cx="11056901" cy="789024"/>
          </a:xfrm>
        </p:spPr>
        <p:txBody>
          <a:bodyPr/>
          <a:lstStyle/>
          <a:p>
            <a:r>
              <a:rPr lang="en-US" dirty="0"/>
              <a:t>IETF STIR WG Activities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215651" y="754823"/>
            <a:ext cx="10681993" cy="5758711"/>
          </a:xfrm>
        </p:spPr>
        <p:txBody>
          <a:bodyPr/>
          <a:lstStyle/>
          <a:p>
            <a:pPr marL="338138" indent="-276225">
              <a:spcBef>
                <a:spcPts val="200"/>
              </a:spcBef>
              <a:tabLst>
                <a:tab pos="338138" algn="l"/>
              </a:tabLst>
            </a:pPr>
            <a:r>
              <a:rPr lang="en-US" sz="2800" dirty="0"/>
              <a:t>Internet Drafts Related to STIR/SHAKEN for 9-1-1</a:t>
            </a:r>
          </a:p>
          <a:p>
            <a:pPr marL="968375" lvl="2" indent="-231775">
              <a:spcBef>
                <a:spcPts val="200"/>
              </a:spcBef>
            </a:pPr>
            <a:r>
              <a:rPr lang="en-US" sz="2400" dirty="0"/>
              <a:t>draft-ietf-stir-rph-emergency-services, </a:t>
            </a:r>
            <a:r>
              <a:rPr lang="en-US" sz="2400" i="1" dirty="0"/>
              <a:t>Assertion Values for a Resource Priority Header Claim in Support of Emergency Services Networks </a:t>
            </a:r>
            <a:r>
              <a:rPr lang="en-US" sz="2400" dirty="0"/>
              <a:t>- adds new assertion values for the Resource Priority Header ("rph") claim defined in RFC 8443 in support of emergency call origination and callback</a:t>
            </a:r>
          </a:p>
          <a:p>
            <a:pPr marL="1323975" lvl="3" indent="-231775">
              <a:spcBef>
                <a:spcPts val="200"/>
              </a:spcBef>
            </a:pPr>
            <a:r>
              <a:rPr lang="en-US" sz="2200" dirty="0"/>
              <a:t>"ESorig": Emergency Services call origination</a:t>
            </a:r>
          </a:p>
          <a:p>
            <a:pPr marL="1323975" lvl="3" indent="-231775">
              <a:spcBef>
                <a:spcPts val="200"/>
              </a:spcBef>
            </a:pPr>
            <a:r>
              <a:rPr lang="en-US" sz="2200" dirty="0"/>
              <a:t>"EScallback": Emergency Services callback</a:t>
            </a:r>
          </a:p>
          <a:p>
            <a:pPr marL="968375" lvl="2" indent="-231775">
              <a:spcBef>
                <a:spcPts val="200"/>
              </a:spcBef>
            </a:pPr>
            <a:endParaRPr lang="en-US" sz="2200" dirty="0"/>
          </a:p>
          <a:p>
            <a:pPr marL="968375" lvl="2" indent="-231775">
              <a:spcBef>
                <a:spcPts val="200"/>
              </a:spcBef>
            </a:pPr>
            <a:r>
              <a:rPr lang="en-US" sz="2400" dirty="0"/>
              <a:t>draft-rosen-stir-emergency-calls-00, </a:t>
            </a:r>
            <a:r>
              <a:rPr lang="en-US" sz="2400" i="1" dirty="0"/>
              <a:t>Non-Interactive Emergency Calls </a:t>
            </a:r>
            <a:r>
              <a:rPr lang="en-US" sz="2400" dirty="0"/>
              <a:t>- describes the environment for placing emergency calls and call backs and the need to protect the SIP Resource Priority Header</a:t>
            </a:r>
            <a:r>
              <a:rPr lang="en-US" sz="2400" b="1" dirty="0"/>
              <a:t> and the SIP Priority headers</a:t>
            </a:r>
            <a:r>
              <a:rPr lang="en-US" sz="2400" dirty="0"/>
              <a:t> used in these types of calls using the “stir” mechanism</a:t>
            </a:r>
          </a:p>
          <a:p>
            <a:pPr marL="1323975" lvl="3" indent="-231775">
              <a:spcBef>
                <a:spcPts val="200"/>
              </a:spcBef>
            </a:pPr>
            <a:r>
              <a:rPr lang="en-US" sz="2200" dirty="0"/>
              <a:t>References the NENA i3 standard which describes a PKI being created with a trusted root, the "PSAP Credentialing Agency" (PCA), that could be used to sign call backs protecting the SIP Priority and Resource-Priority header fields</a:t>
            </a:r>
          </a:p>
          <a:p>
            <a:pPr marL="1323975" lvl="3" indent="-231775">
              <a:spcBef>
                <a:spcPts val="200"/>
              </a:spcBef>
            </a:pPr>
            <a:endParaRPr lang="en-US" sz="2200" dirty="0"/>
          </a:p>
          <a:p>
            <a:pPr marL="968375" lvl="2" indent="-231775">
              <a:spcBef>
                <a:spcPts val="200"/>
              </a:spcBef>
            </a:pPr>
            <a:endParaRPr lang="en-US" sz="2400" dirty="0"/>
          </a:p>
          <a:p>
            <a:pPr marL="1323975" lvl="3" indent="-231775">
              <a:spcBef>
                <a:spcPts val="200"/>
              </a:spcBef>
            </a:pPr>
            <a:endParaRPr lang="en-US" sz="2400" dirty="0"/>
          </a:p>
          <a:p>
            <a:pPr marL="968375" lvl="2" indent="-231775">
              <a:spcBef>
                <a:spcPts val="200"/>
              </a:spcBef>
            </a:pPr>
            <a:endParaRPr lang="en-US" sz="2400" dirty="0"/>
          </a:p>
          <a:p>
            <a:pPr marL="968375" lvl="2" indent="-231775">
              <a:spcBef>
                <a:spcPts val="200"/>
              </a:spcBef>
            </a:pPr>
            <a:endParaRPr lang="en-US" sz="2400" dirty="0"/>
          </a:p>
          <a:p>
            <a:pPr marL="736600" lvl="2" indent="0">
              <a:spcBef>
                <a:spcPts val="200"/>
              </a:spcBef>
              <a:buNone/>
            </a:pPr>
            <a:endParaRPr lang="en-US" sz="2400" i="1" dirty="0"/>
          </a:p>
        </p:txBody>
      </p:sp>
    </p:spTree>
    <p:extLst>
      <p:ext uri="{BB962C8B-B14F-4D97-AF65-F5344CB8AC3E}">
        <p14:creationId xmlns:p14="http://schemas.microsoft.com/office/powerpoint/2010/main" val="210432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233150" cy="5413510"/>
          </a:xfrm>
        </p:spPr>
        <p:txBody>
          <a:bodyPr/>
          <a:lstStyle/>
          <a:p>
            <a:pPr marL="568325" indent="-457200">
              <a:spcBef>
                <a:spcPts val="200"/>
              </a:spcBef>
              <a:buFont typeface="+mj-lt"/>
              <a:buAutoNum type="arabicPeriod"/>
            </a:pPr>
            <a:r>
              <a:rPr lang="en-US" sz="2400" dirty="0"/>
              <a:t>Impact of RPH signing/authentication on HTTP signingRequest/Response and verificationRequest/Response messages</a:t>
            </a:r>
          </a:p>
          <a:p>
            <a:pPr marL="823913" lvl="1">
              <a:spcBef>
                <a:spcPts val="200"/>
              </a:spcBef>
            </a:pPr>
            <a:r>
              <a:rPr lang="en-US" sz="2400" dirty="0"/>
              <a:t>­</a:t>
            </a:r>
            <a:r>
              <a:rPr lang="en-US" sz="2200" dirty="0"/>
              <a:t>Should separate signingRequests be sent for caller identity signing and RPH signing, or should the rph claim just be included in the signingRequest used for calling identity signing?</a:t>
            </a:r>
          </a:p>
          <a:p>
            <a:pPr marL="823913" lvl="1">
              <a:spcBef>
                <a:spcPts val="200"/>
              </a:spcBef>
            </a:pPr>
            <a:r>
              <a:rPr lang="en-US" sz="2200" dirty="0"/>
              <a:t>­Should separate signingResponses be returned by the STI-AS, since we have assumed that separate Identity headers will be used to convey the signed caller identity vs. the signed RPH?  If not, can multiple Identity headers be returned in a single signingResponse? </a:t>
            </a:r>
          </a:p>
          <a:p>
            <a:pPr marL="823913" lvl="1">
              <a:spcBef>
                <a:spcPts val="200"/>
              </a:spcBef>
            </a:pPr>
            <a:r>
              <a:rPr lang="en-US" sz="2200" dirty="0"/>
              <a:t>­Since the Verifier is going to receive separate Identity headers associated with the signed caller identity and the signed RPH, will it include both in the same verificationRequest message?</a:t>
            </a:r>
          </a:p>
          <a:p>
            <a:pPr marL="823913" lvl="1">
              <a:spcBef>
                <a:spcPts val="200"/>
              </a:spcBef>
            </a:pPr>
            <a:r>
              <a:rPr lang="en-US" sz="2200" dirty="0"/>
              <a:t>­Should a separate verstat value associated with RPH verification be defined and returned by the Verification Service?</a:t>
            </a:r>
          </a:p>
          <a:p>
            <a:pPr marL="1190625" lvl="2">
              <a:spcBef>
                <a:spcPts val="200"/>
              </a:spcBef>
            </a:pPr>
            <a:r>
              <a:rPr lang="en-US" dirty="0"/>
              <a:t>If so, how is that ‘verstat’ signaled forward in a SIP INVITE message?</a:t>
            </a:r>
          </a:p>
        </p:txBody>
      </p:sp>
    </p:spTree>
    <p:extLst>
      <p:ext uri="{BB962C8B-B14F-4D97-AF65-F5344CB8AC3E}">
        <p14:creationId xmlns:p14="http://schemas.microsoft.com/office/powerpoint/2010/main" val="365440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233150" cy="5120309"/>
          </a:xfrm>
        </p:spPr>
        <p:txBody>
          <a:bodyPr/>
          <a:lstStyle/>
          <a:p>
            <a:pPr marL="568325" indent="-457200">
              <a:spcBef>
                <a:spcPts val="200"/>
              </a:spcBef>
              <a:buFont typeface="+mj-lt"/>
              <a:buAutoNum type="arabicPeriod" startAt="2"/>
            </a:pPr>
            <a:r>
              <a:rPr lang="en-US" sz="2400" dirty="0"/>
              <a:t>Handling of 9-1-1 originations with non-dialable callback numbers</a:t>
            </a:r>
          </a:p>
          <a:p>
            <a:pPr marL="823913" lvl="1">
              <a:spcBef>
                <a:spcPts val="200"/>
              </a:spcBef>
            </a:pPr>
            <a:r>
              <a:rPr lang="en-US" sz="2200" dirty="0"/>
              <a:t>J-STD-036-C-2, Annex C, identifies a number of situations where a mobile station originating an emergency (9-1-1) call does not have a dialable callback number</a:t>
            </a:r>
          </a:p>
          <a:p>
            <a:pPr marL="1190625" lvl="2">
              <a:spcBef>
                <a:spcPts val="200"/>
              </a:spcBef>
            </a:pPr>
            <a:r>
              <a:rPr lang="en-US" dirty="0"/>
              <a:t>Non-dialable callback number will be formatted in one of the following ways:</a:t>
            </a:r>
          </a:p>
          <a:p>
            <a:pPr marL="1660525" lvl="3" indent="-457200">
              <a:spcBef>
                <a:spcPts val="200"/>
              </a:spcBef>
              <a:buFont typeface="+mj-lt"/>
              <a:buAutoNum type="arabicPeriod"/>
            </a:pPr>
            <a:r>
              <a:rPr lang="en-US" dirty="0"/>
              <a:t>“911” + “7 least significant digits of the decimal representation of the ESN [Electronic Serial Number]” or</a:t>
            </a:r>
          </a:p>
          <a:p>
            <a:pPr marL="1660525" lvl="3" indent="-457200">
              <a:spcBef>
                <a:spcPts val="200"/>
              </a:spcBef>
              <a:buFont typeface="+mj-lt"/>
              <a:buAutoNum type="arabicPeriod"/>
            </a:pPr>
            <a:r>
              <a:rPr lang="en-US" dirty="0"/>
              <a:t> “911 + last 7 digits of IMEI [International Mobile Equipment Identity] expressed as decimal number</a:t>
            </a:r>
          </a:p>
          <a:p>
            <a:pPr marL="823913" lvl="1">
              <a:spcBef>
                <a:spcPts val="200"/>
              </a:spcBef>
            </a:pPr>
            <a:r>
              <a:rPr lang="en-US" sz="2400" dirty="0"/>
              <a:t>­</a:t>
            </a:r>
            <a:r>
              <a:rPr lang="en-US" sz="2200" dirty="0"/>
              <a:t>In these scenarios, the SIP INVITE associated with the emergency origination will arrive at the E-CSCF with no P-Asserted-Identity header</a:t>
            </a:r>
          </a:p>
          <a:p>
            <a:pPr marL="823913" lvl="1">
              <a:spcBef>
                <a:spcPts val="200"/>
              </a:spcBef>
            </a:pPr>
            <a:r>
              <a:rPr lang="en-US" sz="2200" dirty="0"/>
              <a:t>The E-CSCF inserts a P-Asserted-Identity header field set to a non-dialable callback number into the SIP INVITE prior to forwarding the message to the Location Retrieval Function (LRF)</a:t>
            </a:r>
          </a:p>
          <a:p>
            <a:pPr marL="823913" lvl="1">
              <a:spcBef>
                <a:spcPts val="200"/>
              </a:spcBef>
            </a:pPr>
            <a:r>
              <a:rPr lang="en-US" sz="2200" dirty="0"/>
              <a:t>Eventually, the SIP INVITE message containing a non-dialable callback number in the P-Asserted-Identity header is passed to the exit IBCF</a:t>
            </a:r>
          </a:p>
        </p:txBody>
      </p:sp>
    </p:spTree>
    <p:extLst>
      <p:ext uri="{BB962C8B-B14F-4D97-AF65-F5344CB8AC3E}">
        <p14:creationId xmlns:p14="http://schemas.microsoft.com/office/powerpoint/2010/main" val="411675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26110"/>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30490"/>
            <a:ext cx="11233150" cy="5827302"/>
          </a:xfrm>
        </p:spPr>
        <p:txBody>
          <a:bodyPr/>
          <a:lstStyle/>
          <a:p>
            <a:pPr marL="568325" indent="-457200">
              <a:spcBef>
                <a:spcPts val="200"/>
              </a:spcBef>
              <a:buFont typeface="+mj-lt"/>
              <a:buAutoNum type="arabicPeriod" startAt="2"/>
            </a:pPr>
            <a:r>
              <a:rPr lang="en-US" sz="2400" dirty="0"/>
              <a:t>Handling of 9-1-1 originations with non-dialable callback numbers (cont.)</a:t>
            </a:r>
          </a:p>
          <a:p>
            <a:pPr marL="823913" lvl="1">
              <a:spcBef>
                <a:spcPts val="200"/>
              </a:spcBef>
            </a:pPr>
            <a:r>
              <a:rPr lang="en-US" sz="2200" dirty="0"/>
              <a:t>As currently specified, upon receiving a SIP INVITE associated with a 9-1-1 call, the IBCF will send an HTTP signingRequest to the STI-AS to request signing of the caller identity and RPH</a:t>
            </a:r>
          </a:p>
          <a:p>
            <a:pPr marL="1190625" lvl="2">
              <a:spcBef>
                <a:spcPts val="200"/>
              </a:spcBef>
            </a:pPr>
            <a:r>
              <a:rPr lang="en-US" dirty="0"/>
              <a:t>The signingRequest will typically include an ‘attest’ parameter indicating the attestation level associated with the caller identity</a:t>
            </a:r>
          </a:p>
          <a:p>
            <a:pPr marL="823913" lvl="1">
              <a:spcBef>
                <a:spcPts val="200"/>
              </a:spcBef>
            </a:pPr>
            <a:r>
              <a:rPr lang="en-US" sz="2200" dirty="0"/>
              <a:t>If the caller identity consists of a non-dialable callback number that was inserted by the E-CSCF, is it appropriate for the IBCF to request that the STI-AS sign the caller identity, or should only the RPH be signed?</a:t>
            </a:r>
          </a:p>
          <a:p>
            <a:pPr marL="1190625" lvl="2">
              <a:spcBef>
                <a:spcPts val="200"/>
              </a:spcBef>
            </a:pPr>
            <a:r>
              <a:rPr lang="en-US" dirty="0"/>
              <a:t>If only the RPH is to be signed, will it be the responsibility of the IBCF to determine (either based on the presence of a non-dialable callback number in the P-Asserted-Identity header or the absence of Attestation-Info associated with the caller identity) that it should only send a signingRequest associated with the RPH</a:t>
            </a:r>
          </a:p>
          <a:p>
            <a:pPr marL="1190625" lvl="2">
              <a:spcBef>
                <a:spcPts val="200"/>
              </a:spcBef>
            </a:pPr>
            <a:r>
              <a:rPr lang="en-US" dirty="0"/>
              <a:t>Alternatively, the IBCF could request signing of both caller identity and RPH.  In that case:</a:t>
            </a:r>
          </a:p>
          <a:p>
            <a:pPr marL="1546225" lvl="3">
              <a:spcBef>
                <a:spcPts val="200"/>
              </a:spcBef>
            </a:pPr>
            <a:r>
              <a:rPr lang="en-US" sz="1900" dirty="0"/>
              <a:t>Should the IBCF omit the ‘attest’ parameter from the signingRequest?</a:t>
            </a:r>
          </a:p>
          <a:p>
            <a:pPr marL="1546225" lvl="3">
              <a:spcBef>
                <a:spcPts val="200"/>
              </a:spcBef>
            </a:pPr>
            <a:r>
              <a:rPr lang="en-US" sz="1900" dirty="0"/>
              <a:t>If not, what attestation level should be associated with the non-dialable callback number and what element is responsible for determining that value?</a:t>
            </a:r>
          </a:p>
        </p:txBody>
      </p:sp>
    </p:spTree>
    <p:extLst>
      <p:ext uri="{BB962C8B-B14F-4D97-AF65-F5344CB8AC3E}">
        <p14:creationId xmlns:p14="http://schemas.microsoft.com/office/powerpoint/2010/main" val="312797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Overview</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641978" y="1431231"/>
            <a:ext cx="10908043" cy="4919465"/>
          </a:xfrm>
        </p:spPr>
        <p:txBody>
          <a:bodyPr/>
          <a:lstStyle/>
          <a:p>
            <a:pPr marL="338138" indent="-276225">
              <a:spcBef>
                <a:spcPts val="200"/>
              </a:spcBef>
              <a:tabLst>
                <a:tab pos="338138" algn="l"/>
              </a:tabLst>
            </a:pPr>
            <a:r>
              <a:rPr lang="en-US" sz="2800" dirty="0"/>
              <a:t>Discuss ATIS activities and documentation related to applying SHAKEN and Resource-Priority Header signing/verification procedures to 9-1-1 calls and callback calls</a:t>
            </a:r>
          </a:p>
          <a:p>
            <a:pPr marL="601663" lvl="1" indent="-231775">
              <a:spcBef>
                <a:spcPts val="200"/>
              </a:spcBef>
            </a:pPr>
            <a:r>
              <a:rPr lang="en-US" sz="2400" dirty="0"/>
              <a:t>Which groups are addressing SHAKEN/RPH signing for 9-1-1 and callback calls?</a:t>
            </a:r>
          </a:p>
          <a:p>
            <a:pPr marL="601663" lvl="1" indent="-231775">
              <a:spcBef>
                <a:spcPts val="200"/>
              </a:spcBef>
            </a:pPr>
            <a:r>
              <a:rPr lang="en-US" sz="2400" dirty="0"/>
              <a:t>Which documents are being developed/updated?</a:t>
            </a:r>
          </a:p>
          <a:p>
            <a:pPr marL="601663" lvl="1" indent="-231775">
              <a:spcBef>
                <a:spcPts val="200"/>
              </a:spcBef>
            </a:pPr>
            <a:r>
              <a:rPr lang="en-US" sz="2400" dirty="0"/>
              <a:t>What open issues need to be addressed?</a:t>
            </a:r>
          </a:p>
          <a:p>
            <a:pPr marL="601663" lvl="1" indent="-231775">
              <a:spcBef>
                <a:spcPts val="200"/>
              </a:spcBef>
            </a:pPr>
            <a:r>
              <a:rPr lang="en-US" sz="2400" dirty="0"/>
              <a:t>What functionality does Public Safety need?</a:t>
            </a:r>
          </a:p>
          <a:p>
            <a:pPr marL="601663" lvl="1" indent="-231775">
              <a:spcBef>
                <a:spcPts val="200"/>
              </a:spcBef>
            </a:pPr>
            <a:endParaRPr lang="en-US" sz="2400" dirty="0"/>
          </a:p>
          <a:p>
            <a:pPr marL="938213" lvl="1" indent="-457200">
              <a:spcBef>
                <a:spcPts val="200"/>
              </a:spcBef>
            </a:pPr>
            <a:endParaRPr lang="en-US" sz="2400" dirty="0"/>
          </a:p>
        </p:txBody>
      </p:sp>
    </p:spTree>
    <p:extLst>
      <p:ext uri="{BB962C8B-B14F-4D97-AF65-F5344CB8AC3E}">
        <p14:creationId xmlns:p14="http://schemas.microsoft.com/office/powerpoint/2010/main" val="2657868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233150" cy="5507888"/>
          </a:xfrm>
        </p:spPr>
        <p:txBody>
          <a:bodyPr/>
          <a:lstStyle/>
          <a:p>
            <a:pPr marL="568325" indent="-457200">
              <a:spcBef>
                <a:spcPts val="200"/>
              </a:spcBef>
              <a:buFont typeface="+mj-lt"/>
              <a:buAutoNum type="arabicPeriod" startAt="3"/>
            </a:pPr>
            <a:r>
              <a:rPr lang="en-US" sz="2400" dirty="0"/>
              <a:t>­Handling of 9-1-1 originations from roamers</a:t>
            </a:r>
          </a:p>
          <a:p>
            <a:pPr marL="823913" lvl="1">
              <a:spcBef>
                <a:spcPts val="200"/>
              </a:spcBef>
            </a:pPr>
            <a:r>
              <a:rPr lang="en-US" sz="2200" dirty="0"/>
              <a:t>­9-1-1 calls from roamers may be handled differently by different OSPs</a:t>
            </a:r>
          </a:p>
          <a:p>
            <a:pPr marL="1362075" lvl="2" indent="-514350">
              <a:spcBef>
                <a:spcPts val="200"/>
              </a:spcBef>
              <a:buFont typeface="+mj-lt"/>
              <a:buAutoNum type="romanLcPeriod"/>
            </a:pPr>
            <a:r>
              <a:rPr lang="en-US" dirty="0"/>
              <a:t>Where a roaming agreement exists between the visited network and the home network providers, 9-1-1 calls from roamers are treated the same as calls from non-roamers</a:t>
            </a:r>
          </a:p>
          <a:p>
            <a:pPr marL="1362075" lvl="2" indent="-514350">
              <a:spcBef>
                <a:spcPts val="200"/>
              </a:spcBef>
              <a:buFont typeface="+mj-lt"/>
              <a:buAutoNum type="romanLcPeriod"/>
            </a:pPr>
            <a:r>
              <a:rPr lang="en-US" dirty="0"/>
              <a:t>Regardless of whether or not a roaming agreement exists, all 9-1-1 calls from roamers are treated the same as NSI calls (i.e., with a non-dialable callback number populated by the E-CSCF)</a:t>
            </a:r>
          </a:p>
          <a:p>
            <a:pPr marL="995363" lvl="1" indent="-514350">
              <a:spcBef>
                <a:spcPts val="200"/>
              </a:spcBef>
            </a:pPr>
            <a:r>
              <a:rPr lang="en-US" sz="2200" dirty="0"/>
              <a:t>If calls from roamers are treated the same as NSI calls, the PSAP will not receive a usable callback number with the 9-1-1 call, even though one is available and could be used to call the emergency caller back, should it become necessary to do so</a:t>
            </a:r>
          </a:p>
          <a:p>
            <a:pPr marL="995363" lvl="1" indent="-514350">
              <a:spcBef>
                <a:spcPts val="200"/>
              </a:spcBef>
            </a:pPr>
            <a:r>
              <a:rPr lang="en-US" sz="2200" dirty="0"/>
              <a:t>There is currently no way for PSAPs to identify that a 9-1-1 call has been originated from a roaming mobile device</a:t>
            </a:r>
          </a:p>
          <a:p>
            <a:pPr marL="995363" lvl="1" indent="-514350">
              <a:spcBef>
                <a:spcPts val="200"/>
              </a:spcBef>
            </a:pPr>
            <a:r>
              <a:rPr lang="en-US" sz="2200" dirty="0"/>
              <a:t>If there was a way for callback information to be delivered subsequent to delivering a non-dialable callback number with the 9-1-1 call, what would the PSAP do with that information (since they will have already invoked procedures associated with processing an NSI call)?</a:t>
            </a:r>
          </a:p>
        </p:txBody>
      </p:sp>
    </p:spTree>
    <p:extLst>
      <p:ext uri="{BB962C8B-B14F-4D97-AF65-F5344CB8AC3E}">
        <p14:creationId xmlns:p14="http://schemas.microsoft.com/office/powerpoint/2010/main" val="161550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333346" cy="5557992"/>
          </a:xfrm>
        </p:spPr>
        <p:txBody>
          <a:bodyPr/>
          <a:lstStyle/>
          <a:p>
            <a:pPr marL="568325" indent="-457200">
              <a:spcBef>
                <a:spcPts val="200"/>
              </a:spcBef>
              <a:buFont typeface="+mj-lt"/>
              <a:buAutoNum type="arabicPeriod" startAt="4"/>
            </a:pPr>
            <a:r>
              <a:rPr lang="en-US" sz="2400" dirty="0"/>
              <a:t>­</a:t>
            </a:r>
            <a:r>
              <a:rPr lang="en-US" sz="2200" dirty="0"/>
              <a:t>­</a:t>
            </a:r>
            <a:r>
              <a:rPr lang="en-US" sz="2400" dirty="0"/>
              <a:t>Handling of callback calls with private calling (PSAP) TNs</a:t>
            </a:r>
          </a:p>
          <a:p>
            <a:pPr marL="823913" lvl="1">
              <a:spcBef>
                <a:spcPts val="200"/>
              </a:spcBef>
            </a:pPr>
            <a:r>
              <a:rPr lang="en-US" sz="2200" dirty="0"/>
              <a:t>When an i3 PSAP places a callback call via an ESInet/NGCS, the SIP INVITE message includes: the callback URI from the original emergency call in the To header and Request-URI, the TN of the PSAP originating the callback (i.e.,  </a:t>
            </a:r>
            <a:r>
              <a:rPr lang="en-US" sz="2200" dirty="0" err="1"/>
              <a:t>sip:TN</a:t>
            </a:r>
            <a:r>
              <a:rPr lang="en-US" sz="2200" dirty="0"/>
              <a:t>@&lt;psapdomain&gt;;user=phone) in the From and P-Asserted-Identity headers,  “psap-callback” in the Priority header, and “esnet.0” in the Resource-Priority header</a:t>
            </a:r>
          </a:p>
          <a:p>
            <a:pPr marL="823913" lvl="1">
              <a:spcBef>
                <a:spcPts val="200"/>
              </a:spcBef>
            </a:pPr>
            <a:r>
              <a:rPr lang="en-US" sz="2200" dirty="0"/>
              <a:t>There are scenarios where a PSAP will want to keep their identity private when initiating a callback call (e.g., domestic violence scenarios)</a:t>
            </a:r>
          </a:p>
          <a:p>
            <a:pPr marL="823913" lvl="1">
              <a:spcBef>
                <a:spcPts val="200"/>
              </a:spcBef>
            </a:pPr>
            <a:r>
              <a:rPr lang="en-US" sz="2200" dirty="0"/>
              <a:t>The ability to authenticate/verify the PSAP TN and convey the verification status associated with the caller identity to the called UE, </a:t>
            </a:r>
            <a:r>
              <a:rPr lang="en-US" sz="2200" b="1" dirty="0"/>
              <a:t>even though the TN itself is not displayed to the called party</a:t>
            </a:r>
            <a:r>
              <a:rPr lang="en-US" sz="2200" dirty="0"/>
              <a:t>, may improve the chances that a callback call gets answered</a:t>
            </a:r>
          </a:p>
          <a:p>
            <a:pPr marL="823913" lvl="1">
              <a:spcBef>
                <a:spcPts val="200"/>
              </a:spcBef>
            </a:pPr>
            <a:r>
              <a:rPr lang="en-US" sz="2200" dirty="0"/>
              <a:t>Currently, standards only support conveyance of the ‘verstat’ as a parameter in a tel URI; in the case of a callback call with private caller identity, the P-Asserted-Identity with the PSAP TN will not forwarded to the called UE, and the From header will contain a sip URI of the form “sip:anonymous@anonymous.invalid”</a:t>
            </a:r>
          </a:p>
        </p:txBody>
      </p:sp>
    </p:spTree>
    <p:extLst>
      <p:ext uri="{BB962C8B-B14F-4D97-AF65-F5344CB8AC3E}">
        <p14:creationId xmlns:p14="http://schemas.microsoft.com/office/powerpoint/2010/main" val="156858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Open Issues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233150" cy="5720831"/>
          </a:xfrm>
        </p:spPr>
        <p:txBody>
          <a:bodyPr/>
          <a:lstStyle/>
          <a:p>
            <a:pPr marL="568325" indent="-457200">
              <a:spcBef>
                <a:spcPts val="200"/>
              </a:spcBef>
              <a:buFont typeface="+mj-lt"/>
              <a:buAutoNum type="arabicPeriod" startAt="5"/>
            </a:pPr>
            <a:r>
              <a:rPr lang="en-US" sz="2400" dirty="0"/>
              <a:t>Conveyance of RPH assertion values</a:t>
            </a:r>
          </a:p>
          <a:p>
            <a:pPr marL="823913" lvl="1">
              <a:spcBef>
                <a:spcPts val="200"/>
              </a:spcBef>
            </a:pPr>
            <a:r>
              <a:rPr lang="en-US" sz="2200" dirty="0"/>
              <a:t>In the context of RPH signing, the ‘rph’ claim includes one of the following assertion values (as defined in IETF </a:t>
            </a:r>
            <a:r>
              <a:rPr lang="en-US" altLang="en-US" sz="2200" dirty="0"/>
              <a:t>draft-ietf-stir-rph-emergency-services-00):</a:t>
            </a:r>
          </a:p>
          <a:p>
            <a:pPr lvl="2"/>
            <a:r>
              <a:rPr lang="en-US" dirty="0"/>
              <a:t>"ESorig": Emergency Services call origination</a:t>
            </a:r>
          </a:p>
          <a:p>
            <a:pPr lvl="2"/>
            <a:r>
              <a:rPr lang="en-US" dirty="0"/>
              <a:t>"EScallback": Emergency Services callback</a:t>
            </a:r>
          </a:p>
          <a:p>
            <a:pPr lvl="1"/>
            <a:r>
              <a:rPr lang="en-US" sz="2200" dirty="0"/>
              <a:t>For example, an "rph" claim for SIP 'Resource-Priority' header field with a "ESorig" assertion would look like:</a:t>
            </a:r>
          </a:p>
          <a:p>
            <a:pPr marL="369888" lvl="1" indent="0">
              <a:buNone/>
            </a:pPr>
            <a:r>
              <a:rPr lang="en-US" sz="2200" dirty="0"/>
              <a:t>     {</a:t>
            </a:r>
          </a:p>
          <a:p>
            <a:pPr marL="369888" lvl="1" indent="0">
              <a:buNone/>
            </a:pPr>
            <a:r>
              <a:rPr lang="en-US" sz="2200" dirty="0"/>
              <a:t>       "orig":{"</a:t>
            </a:r>
            <a:r>
              <a:rPr lang="en-US" sz="2200" dirty="0" err="1"/>
              <a:t>tn":"CgPN</a:t>
            </a:r>
            <a:r>
              <a:rPr lang="en-US" sz="2200" dirty="0"/>
              <a:t>"},</a:t>
            </a:r>
          </a:p>
          <a:p>
            <a:pPr marL="369888" lvl="1" indent="0">
              <a:buNone/>
            </a:pPr>
            <a:r>
              <a:rPr lang="en-US" sz="2200" dirty="0"/>
              <a:t>       "dest":{["tn":"911 or URN-SOS"]},</a:t>
            </a:r>
          </a:p>
          <a:p>
            <a:pPr marL="369888" lvl="1" indent="0">
              <a:buNone/>
            </a:pPr>
            <a:r>
              <a:rPr lang="en-US" sz="2200" dirty="0"/>
              <a:t>       "iat":1443208345,</a:t>
            </a:r>
          </a:p>
          <a:p>
            <a:pPr marL="369888" lvl="1" indent="0">
              <a:buNone/>
            </a:pPr>
            <a:r>
              <a:rPr lang="en-US" sz="2200" dirty="0"/>
              <a:t>       "rph":{"ESorig":["esnet,1"]}</a:t>
            </a:r>
          </a:p>
          <a:p>
            <a:pPr marL="369888" lvl="1" indent="0">
              <a:buNone/>
            </a:pPr>
            <a:r>
              <a:rPr lang="en-US" sz="2200" dirty="0"/>
              <a:t>     }</a:t>
            </a:r>
          </a:p>
          <a:p>
            <a:pPr lvl="1"/>
            <a:r>
              <a:rPr lang="en-US" altLang="en-US" sz="2200" dirty="0"/>
              <a:t>Where is the RPH assertion value set so that the ‘rph’ claim can be populated in the signingRequest?</a:t>
            </a:r>
          </a:p>
          <a:p>
            <a:pPr lvl="1"/>
            <a:endParaRPr lang="en-US" sz="2200" dirty="0"/>
          </a:p>
          <a:p>
            <a:pPr marL="1881188" lvl="4">
              <a:spcBef>
                <a:spcPts val="200"/>
              </a:spcBef>
            </a:pPr>
            <a:endParaRPr lang="en-US" altLang="en-US" dirty="0"/>
          </a:p>
          <a:p>
            <a:pPr marL="823913" lvl="1">
              <a:spcBef>
                <a:spcPts val="200"/>
              </a:spcBef>
            </a:pPr>
            <a:endParaRPr lang="en-US" sz="2200" dirty="0"/>
          </a:p>
          <a:p>
            <a:pPr marL="568325" indent="-457200">
              <a:spcBef>
                <a:spcPts val="200"/>
              </a:spcBef>
            </a:pPr>
            <a:endParaRPr lang="en-US" sz="2200" dirty="0"/>
          </a:p>
        </p:txBody>
      </p:sp>
    </p:spTree>
    <p:extLst>
      <p:ext uri="{BB962C8B-B14F-4D97-AF65-F5344CB8AC3E}">
        <p14:creationId xmlns:p14="http://schemas.microsoft.com/office/powerpoint/2010/main" val="3674530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241674"/>
            <a:ext cx="11056901" cy="789024"/>
          </a:xfrm>
        </p:spPr>
        <p:txBody>
          <a:bodyPr/>
          <a:lstStyle/>
          <a:p>
            <a:r>
              <a:rPr lang="en-US" dirty="0"/>
              <a:t>Public Safety Needs/Feedback</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479425" y="817640"/>
            <a:ext cx="11233150" cy="5827302"/>
          </a:xfrm>
        </p:spPr>
        <p:txBody>
          <a:bodyPr/>
          <a:lstStyle/>
          <a:p>
            <a:pPr marL="568325" indent="-457200">
              <a:spcBef>
                <a:spcPts val="200"/>
              </a:spcBef>
              <a:buFont typeface="+mj-lt"/>
              <a:buAutoNum type="arabicPeriod"/>
            </a:pPr>
            <a:r>
              <a:rPr lang="en-US" sz="2400" dirty="0"/>
              <a:t>Delivery/display of attestation information on 9-1-1 originations</a:t>
            </a:r>
          </a:p>
          <a:p>
            <a:pPr marL="823913" lvl="1">
              <a:spcBef>
                <a:spcPts val="200"/>
              </a:spcBef>
            </a:pPr>
            <a:r>
              <a:rPr lang="en-US" sz="2400" dirty="0"/>
              <a:t>­</a:t>
            </a:r>
            <a:r>
              <a:rPr lang="en-US" sz="2200" dirty="0"/>
              <a:t>In addition to receiving ‘verstat’ information that indicates the status of the verification process, PSAPs would like to receive the attestation level associated with the caller identity information</a:t>
            </a:r>
          </a:p>
          <a:p>
            <a:pPr marL="823913" lvl="1">
              <a:spcBef>
                <a:spcPts val="200"/>
              </a:spcBef>
            </a:pPr>
            <a:r>
              <a:rPr lang="en-US" sz="2200" dirty="0"/>
              <a:t>This will provide PSAPs with a sense of the trustworthiness of the information which can influence the way they handle the call (i.e., which/how many questions they ask the caller)  </a:t>
            </a:r>
          </a:p>
          <a:p>
            <a:pPr marL="568325" indent="-457200">
              <a:spcBef>
                <a:spcPts val="200"/>
              </a:spcBef>
              <a:buFont typeface="+mj-lt"/>
              <a:buAutoNum type="arabicPeriod" startAt="2"/>
            </a:pPr>
            <a:r>
              <a:rPr lang="en-US" sz="2400" dirty="0"/>
              <a:t>­Delivery of callback number and roaming indication on 9-1-1 originations from roamers</a:t>
            </a:r>
          </a:p>
          <a:p>
            <a:pPr marL="823913" lvl="1">
              <a:spcBef>
                <a:spcPts val="200"/>
              </a:spcBef>
            </a:pPr>
            <a:r>
              <a:rPr lang="en-US" sz="2200" dirty="0"/>
              <a:t>­Where a dialable callback number is available on a call from a roaming user, PSAPs would like to receive it so that they will have the ability to attempt a call back to a roaming user should it become necessary to do so</a:t>
            </a:r>
          </a:p>
          <a:p>
            <a:pPr marL="823913" lvl="1">
              <a:spcBef>
                <a:spcPts val="200"/>
              </a:spcBef>
            </a:pPr>
            <a:r>
              <a:rPr lang="en-US" sz="2200" dirty="0"/>
              <a:t>PSAPs would also like to receive an indication that the callback number is associated with a roaming user to better inform their handling of such calls</a:t>
            </a:r>
          </a:p>
          <a:p>
            <a:pPr marL="823913" lvl="1">
              <a:spcBef>
                <a:spcPts val="200"/>
              </a:spcBef>
            </a:pPr>
            <a:r>
              <a:rPr lang="en-US" sz="2200" dirty="0"/>
              <a:t>One option might be to associate a new attestation value with the caller identity that identifies the callback number as being associated with a roaming user</a:t>
            </a:r>
          </a:p>
        </p:txBody>
      </p:sp>
    </p:spTree>
    <p:extLst>
      <p:ext uri="{BB962C8B-B14F-4D97-AF65-F5344CB8AC3E}">
        <p14:creationId xmlns:p14="http://schemas.microsoft.com/office/powerpoint/2010/main" val="2965426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413792"/>
            <a:ext cx="11056901" cy="789024"/>
          </a:xfrm>
        </p:spPr>
        <p:txBody>
          <a:bodyPr/>
          <a:lstStyle/>
          <a:p>
            <a:r>
              <a:rPr lang="en-US" dirty="0"/>
              <a:t>Public Safety Needs/Feedback</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1030698"/>
            <a:ext cx="11408502" cy="5120309"/>
          </a:xfrm>
        </p:spPr>
        <p:txBody>
          <a:bodyPr/>
          <a:lstStyle/>
          <a:p>
            <a:pPr marL="568325" indent="-457200">
              <a:spcBef>
                <a:spcPts val="200"/>
              </a:spcBef>
              <a:buFont typeface="+mj-lt"/>
              <a:buAutoNum type="arabicPeriod" startAt="3"/>
            </a:pPr>
            <a:r>
              <a:rPr lang="en-US" sz="2200" dirty="0"/>
              <a:t>­</a:t>
            </a:r>
            <a:r>
              <a:rPr lang="en-US" sz="2400" dirty="0"/>
              <a:t>Attestation and authentication of standard non-dialable callback numbers</a:t>
            </a:r>
          </a:p>
          <a:p>
            <a:pPr marL="852488" lvl="1" indent="-371475">
              <a:spcBef>
                <a:spcPts val="200"/>
              </a:spcBef>
            </a:pPr>
            <a:r>
              <a:rPr lang="en-US" sz="2200" dirty="0"/>
              <a:t>Public Safety sees value in signing and providing attestation information for non-dialable callback numbers</a:t>
            </a:r>
          </a:p>
          <a:p>
            <a:pPr marL="852488" lvl="1" indent="-371475">
              <a:spcBef>
                <a:spcPts val="200"/>
              </a:spcBef>
            </a:pPr>
            <a:r>
              <a:rPr lang="en-US" sz="2200" dirty="0"/>
              <a:t>This will provide greater assurance to the PSAP that the non-dialable callback number was actually populated by the originating network using a standard value (per J-STD-036)</a:t>
            </a:r>
          </a:p>
          <a:p>
            <a:pPr marL="852488" lvl="1" indent="-371475">
              <a:spcBef>
                <a:spcPts val="200"/>
              </a:spcBef>
            </a:pPr>
            <a:r>
              <a:rPr lang="en-US" sz="2200" dirty="0"/>
              <a:t>May be useful in call handling/troubleshooting if insufficient information can be obtained from the caller</a:t>
            </a:r>
          </a:p>
          <a:p>
            <a:pPr marL="568325" indent="-457200">
              <a:spcBef>
                <a:spcPts val="200"/>
              </a:spcBef>
              <a:buFont typeface="+mj-lt"/>
              <a:buAutoNum type="arabicPeriod" startAt="4"/>
            </a:pPr>
            <a:r>
              <a:rPr lang="en-US" sz="2400" dirty="0"/>
              <a:t>Location spoofing mitigation mechanism</a:t>
            </a:r>
          </a:p>
          <a:p>
            <a:pPr marL="852488" lvl="1" indent="-371475">
              <a:spcBef>
                <a:spcPts val="200"/>
              </a:spcBef>
            </a:pPr>
            <a:r>
              <a:rPr lang="en-US" sz="2200" dirty="0"/>
              <a:t>Public Safety is very concerned about caller location information being spoofed</a:t>
            </a:r>
          </a:p>
          <a:p>
            <a:pPr marL="852488" lvl="1" indent="-371475">
              <a:spcBef>
                <a:spcPts val="200"/>
              </a:spcBef>
            </a:pPr>
            <a:r>
              <a:rPr lang="en-US" sz="2200" dirty="0"/>
              <a:t>Seek industry support for a mechanism, comparable to the signing/verification mechanism that has been specified for caller identity information, that would provide an indication of the trustworthiness of the location information associated with a  9-1-1 call</a:t>
            </a:r>
          </a:p>
        </p:txBody>
      </p:sp>
    </p:spTree>
    <p:extLst>
      <p:ext uri="{BB962C8B-B14F-4D97-AF65-F5344CB8AC3E}">
        <p14:creationId xmlns:p14="http://schemas.microsoft.com/office/powerpoint/2010/main" val="130234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92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PTSC/IP-NNI Task Force</a:t>
            </a:r>
          </a:p>
          <a:p>
            <a:pPr marL="601663" lvl="1" indent="-231775">
              <a:spcBef>
                <a:spcPts val="200"/>
              </a:spcBef>
            </a:pPr>
            <a:r>
              <a:rPr lang="en-US" sz="2400" dirty="0"/>
              <a:t>IP-NNI Task Force has responsibility for the development of standards related to SHAKEN and RPH signing </a:t>
            </a:r>
          </a:p>
          <a:p>
            <a:pPr marL="968375" lvl="2" indent="-231775">
              <a:spcBef>
                <a:spcPts val="200"/>
              </a:spcBef>
            </a:pPr>
            <a:r>
              <a:rPr lang="en-US" sz="2400" dirty="0"/>
              <a:t>ATIS-1000074, </a:t>
            </a:r>
            <a:r>
              <a:rPr lang="en-US" sz="2400" i="1" dirty="0"/>
              <a:t>Signature-based Handling of Asserted information using toKENs (SHAKEN), </a:t>
            </a:r>
            <a:r>
              <a:rPr lang="en-US" sz="2400" dirty="0"/>
              <a:t>describes a framework architecture to support caller identity authentication and verification</a:t>
            </a:r>
          </a:p>
          <a:p>
            <a:pPr marL="968375" lvl="2" indent="-231775">
              <a:spcBef>
                <a:spcPts val="200"/>
              </a:spcBef>
            </a:pPr>
            <a:r>
              <a:rPr lang="en-US" sz="2400" dirty="0"/>
              <a:t>Updates have been accepted into draft ATIS-1000074.v002, to address considerations related to applying SHAKEN procedures to 9-1-1 calls and callback calls</a:t>
            </a:r>
          </a:p>
          <a:p>
            <a:pPr marL="1323975" lvl="3" indent="-231775">
              <a:spcBef>
                <a:spcPts val="200"/>
              </a:spcBef>
            </a:pPr>
            <a:r>
              <a:rPr lang="en-US" sz="2200" dirty="0"/>
              <a:t>Updated Caller ID authentication and verification procedures to allow a “dest” claim to by of type “uri” if the “dest” claim contains a service URN in the ‘sos’ family</a:t>
            </a:r>
          </a:p>
          <a:p>
            <a:pPr marL="1658938" lvl="4" indent="-231775">
              <a:spcBef>
                <a:spcPts val="200"/>
              </a:spcBef>
            </a:pPr>
            <a:r>
              <a:rPr lang="en-US" dirty="0"/>
              <a:t>Previously, ATIS-1000074 limited the “orig” and “dest” claims to be of type “tn”</a:t>
            </a:r>
          </a:p>
          <a:p>
            <a:pPr marL="1658938" lvl="4" indent="-231775">
              <a:spcBef>
                <a:spcPts val="200"/>
              </a:spcBef>
            </a:pPr>
            <a:r>
              <a:rPr lang="en-US" dirty="0"/>
              <a:t>This change was necessary because the Request-URI and possibly the To header in a SIP INVITE associated with a 9-1-1 call will contain an ‘sos’ service URN</a:t>
            </a:r>
          </a:p>
          <a:p>
            <a:pPr marL="938213" lvl="1" indent="-457200">
              <a:spcBef>
                <a:spcPts val="200"/>
              </a:spcBef>
            </a:pPr>
            <a:endParaRPr lang="en-US" sz="2400" dirty="0"/>
          </a:p>
        </p:txBody>
      </p:sp>
    </p:spTree>
    <p:extLst>
      <p:ext uri="{BB962C8B-B14F-4D97-AF65-F5344CB8AC3E}">
        <p14:creationId xmlns:p14="http://schemas.microsoft.com/office/powerpoint/2010/main" val="387106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PTSC/IP-NNI Task Force</a:t>
            </a:r>
          </a:p>
          <a:p>
            <a:pPr marL="968375" lvl="2" indent="-231775">
              <a:spcBef>
                <a:spcPts val="200"/>
              </a:spcBef>
            </a:pPr>
            <a:r>
              <a:rPr lang="en-US" sz="2400" dirty="0"/>
              <a:t>Updates have been accepted into draft ATIS-1000074.v002, to address considerations related to applying SHAKEN procedures to 9-1-1 calls and callback calls (cont.)</a:t>
            </a:r>
          </a:p>
          <a:p>
            <a:pPr lvl="3"/>
            <a:r>
              <a:rPr lang="en-US" altLang="en-US" sz="2200" dirty="0"/>
              <a:t>Clarified procedures when Request-URI and To header contain different information</a:t>
            </a:r>
          </a:p>
          <a:p>
            <a:pPr lvl="4"/>
            <a:r>
              <a:rPr lang="en-US" altLang="en-US" dirty="0"/>
              <a:t>If the To header contains a TN that is an emergency service number and the Request-URI contains an emergency service URN, the originating network may, based on local policy, update the To header to match the Request-URI prior to performing SHAKEN authentication</a:t>
            </a:r>
          </a:p>
          <a:p>
            <a:pPr lvl="3"/>
            <a:r>
              <a:rPr lang="en-US" altLang="en-US" sz="2200" dirty="0"/>
              <a:t>If the To header contains a TN that is an emergency service number and the Request-URI contains an emergency service URN, the verifier shall perform normal SHAKEN verification</a:t>
            </a:r>
          </a:p>
          <a:p>
            <a:pPr lvl="3"/>
            <a:r>
              <a:rPr lang="en-US" altLang="en-US" sz="2200" dirty="0"/>
              <a:t>Calls that contain a SIP Resource Priority Header (RPH) field may be passed for Call Validation Treatment (CVT) depending on the value of the namespace parameter in the RPH field and in accordance with local policy</a:t>
            </a:r>
          </a:p>
          <a:p>
            <a:pPr marL="601663" lvl="1" indent="-231775">
              <a:spcBef>
                <a:spcPts val="200"/>
              </a:spcBef>
            </a:pPr>
            <a:endParaRPr lang="en-US" dirty="0"/>
          </a:p>
          <a:p>
            <a:pPr marL="938213" lvl="1" indent="-457200">
              <a:spcBef>
                <a:spcPts val="200"/>
              </a:spcBef>
            </a:pPr>
            <a:endParaRPr lang="en-US" sz="2400" dirty="0"/>
          </a:p>
        </p:txBody>
      </p:sp>
    </p:spTree>
    <p:extLst>
      <p:ext uri="{BB962C8B-B14F-4D97-AF65-F5344CB8AC3E}">
        <p14:creationId xmlns:p14="http://schemas.microsoft.com/office/powerpoint/2010/main" val="1260653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PTSC/IP-NNI Task Force</a:t>
            </a:r>
          </a:p>
          <a:p>
            <a:pPr marL="968375" lvl="2" indent="-231775">
              <a:spcBef>
                <a:spcPts val="200"/>
              </a:spcBef>
            </a:pPr>
            <a:r>
              <a:rPr lang="en-US" sz="2400" dirty="0"/>
              <a:t>Resource-Priority Header Signing</a:t>
            </a:r>
          </a:p>
          <a:p>
            <a:pPr lvl="3"/>
            <a:r>
              <a:rPr lang="en-US" altLang="en-US" sz="2200" dirty="0"/>
              <a:t>ATIS-100000xx, </a:t>
            </a:r>
            <a:r>
              <a:rPr lang="en-US" altLang="en-US" sz="2200" i="1" dirty="0"/>
              <a:t>Session Initiation Protocol (SIP) Resource-Priority Header (RPH) Signing in Support of Emergency Calling</a:t>
            </a:r>
            <a:endParaRPr lang="en-US" altLang="en-US" sz="2200" dirty="0"/>
          </a:p>
          <a:p>
            <a:pPr lvl="4"/>
            <a:r>
              <a:rPr lang="en-US" altLang="en-US" dirty="0"/>
              <a:t>In addition to caller identity authentication/verification, 9-1-1 calls and callback calls may also be subject to Resource-Priority Header (RPH) signing</a:t>
            </a:r>
          </a:p>
          <a:p>
            <a:pPr lvl="4"/>
            <a:r>
              <a:rPr lang="en-US" altLang="en-US" dirty="0"/>
              <a:t>The SIP RPH may be used to influence the prioritization of network resources that support communications sessions (e.g., in times of network congestion). </a:t>
            </a:r>
          </a:p>
          <a:p>
            <a:pPr lvl="4"/>
            <a:r>
              <a:rPr lang="en-US" altLang="en-US" dirty="0"/>
              <a:t>Since the SIP signaling associated with 9-1-1 originations and callback calls includes an RPH, there is concern that the SIP RPH field could be spoofed, impacting the processing of 9-1-1 calls and callback calls</a:t>
            </a:r>
          </a:p>
          <a:p>
            <a:pPr lvl="5"/>
            <a:r>
              <a:rPr lang="en-US" altLang="en-US" sz="1800" dirty="0"/>
              <a:t>In the context of 9-1-1 calls, signing the RPH would allow an originating service provider to assert that they recognize the call as an emergency (9-1-1) origination and that they populated the RPH </a:t>
            </a:r>
          </a:p>
          <a:p>
            <a:pPr lvl="5"/>
            <a:r>
              <a:rPr lang="en-US" altLang="en-US" sz="1800" dirty="0"/>
              <a:t>In the context of callback calls, a signed RPH would indicate that the Emergency Services Network provider asserts that they recognize the call is a callback call and as such that an RPH value in the ‘esnet’ namespace is appropriate </a:t>
            </a:r>
          </a:p>
          <a:p>
            <a:pPr marL="938213" lvl="1" indent="-457200">
              <a:spcBef>
                <a:spcPts val="200"/>
              </a:spcBef>
            </a:pPr>
            <a:endParaRPr lang="en-US" sz="2400" dirty="0"/>
          </a:p>
        </p:txBody>
      </p:sp>
    </p:spTree>
    <p:extLst>
      <p:ext uri="{BB962C8B-B14F-4D97-AF65-F5344CB8AC3E}">
        <p14:creationId xmlns:p14="http://schemas.microsoft.com/office/powerpoint/2010/main" val="191431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PTSC/IP-NNI Task Force</a:t>
            </a:r>
          </a:p>
          <a:p>
            <a:pPr marL="968375" lvl="2" indent="-231775">
              <a:spcBef>
                <a:spcPts val="200"/>
              </a:spcBef>
            </a:pPr>
            <a:r>
              <a:rPr lang="en-US" sz="2400" dirty="0"/>
              <a:t>Resource-Priority Header Signing (cont.)</a:t>
            </a:r>
          </a:p>
          <a:p>
            <a:pPr lvl="3"/>
            <a:r>
              <a:rPr lang="en-US" altLang="en-US" sz="2200" dirty="0"/>
              <a:t>IETF RFC 8443, </a:t>
            </a:r>
            <a:r>
              <a:rPr lang="en-US" altLang="en-US" sz="2200" i="1" dirty="0"/>
              <a:t>Personal Assertion Token (PASSporT) Extension for Resource Priority Authorization</a:t>
            </a:r>
            <a:r>
              <a:rPr lang="en-US" altLang="en-US" sz="2200" dirty="0"/>
              <a:t>, extends the Personal Assertion Token (PASSporT) specification defined in RFC 8225 to allow the inclusion of cryptographically signed assertions for the values populated in the SIP RPH field</a:t>
            </a:r>
          </a:p>
          <a:p>
            <a:pPr lvl="3"/>
            <a:r>
              <a:rPr lang="en-US" altLang="en-US" sz="2200" dirty="0"/>
              <a:t>IETF draft-ietf-stir-rph-emergency-services-00, </a:t>
            </a:r>
            <a:r>
              <a:rPr lang="en-US" altLang="en-US" sz="2200" i="1" dirty="0"/>
              <a:t>Assertion Values for a Resource Priority Header Claim in Support of Emergency Services Networks</a:t>
            </a:r>
            <a:r>
              <a:rPr lang="en-US" altLang="en-US" sz="2200" dirty="0"/>
              <a:t>, adds new assertion values for a Resource Priority Header ("rph") claim defined in RFC 8443, in support of Emergency Services Networks for emergency call origination and callback</a:t>
            </a:r>
          </a:p>
          <a:p>
            <a:pPr lvl="3"/>
            <a:r>
              <a:rPr lang="en-US" altLang="en-US" sz="2200" dirty="0"/>
              <a:t>ATIS-100000xx uses the IETF specifications as a basis for describing the architecture and procedures associated with signing/verifying the RPH (in addition to caller identity authentication/verification) for emergency and callback calls</a:t>
            </a:r>
          </a:p>
        </p:txBody>
      </p:sp>
    </p:spTree>
    <p:extLst>
      <p:ext uri="{BB962C8B-B14F-4D97-AF65-F5344CB8AC3E}">
        <p14:creationId xmlns:p14="http://schemas.microsoft.com/office/powerpoint/2010/main" val="114674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ATIS Groups and Documents</a:t>
            </a:r>
          </a:p>
        </p:txBody>
      </p:sp>
      <p:sp>
        <p:nvSpPr>
          <p:cNvPr id="3" name="Content Placeholder 2">
            <a:extLst>
              <a:ext uri="{FF2B5EF4-FFF2-40B4-BE49-F238E27FC236}">
                <a16:creationId xmlns:a16="http://schemas.microsoft.com/office/drawing/2014/main" id="{8BA84266-FBE8-4C53-9A0D-0F25DB9E1E77}"/>
              </a:ext>
            </a:extLst>
          </p:cNvPr>
          <p:cNvSpPr>
            <a:spLocks noGrp="1"/>
          </p:cNvSpPr>
          <p:nvPr>
            <p:ph sz="quarter" idx="10"/>
          </p:nvPr>
        </p:nvSpPr>
        <p:spPr>
          <a:xfrm>
            <a:off x="553854" y="969267"/>
            <a:ext cx="10681993" cy="5535674"/>
          </a:xfrm>
        </p:spPr>
        <p:txBody>
          <a:bodyPr/>
          <a:lstStyle/>
          <a:p>
            <a:pPr marL="338138" indent="-276225">
              <a:spcBef>
                <a:spcPts val="200"/>
              </a:spcBef>
              <a:tabLst>
                <a:tab pos="338138" algn="l"/>
              </a:tabLst>
            </a:pPr>
            <a:r>
              <a:rPr lang="en-US" sz="2800" dirty="0"/>
              <a:t>WTSC IMSESINET</a:t>
            </a:r>
          </a:p>
          <a:p>
            <a:pPr marL="968375" lvl="2" indent="-231775">
              <a:spcBef>
                <a:spcPts val="200"/>
              </a:spcBef>
            </a:pPr>
            <a:r>
              <a:rPr lang="en-US" sz="2400" dirty="0"/>
              <a:t>Responsible for ATIS-0700015, </a:t>
            </a:r>
            <a:r>
              <a:rPr lang="en-US" sz="2400" i="1" dirty="0"/>
              <a:t>ATIS Standard for Implementation of 3GPP Common IMS Emergency Procedures for IMS Origination and ESInet/Legacy Selective Router Termination</a:t>
            </a:r>
            <a:r>
              <a:rPr lang="en-US" sz="2400" dirty="0"/>
              <a:t>, which addresses the interconnection of IMS originating networks with legacy Emergency Services Networks and NENA i3 Next Generation 9-1-1 (NG9-1-1) Emergency Services Networks </a:t>
            </a:r>
          </a:p>
          <a:p>
            <a:pPr marL="968375" lvl="2" indent="-231775">
              <a:spcBef>
                <a:spcPts val="200"/>
              </a:spcBef>
            </a:pPr>
            <a:r>
              <a:rPr lang="en-US" sz="2400" dirty="0"/>
              <a:t>ATIS-07000xx, Study of SHAKEN Impacts on 9-1-1 Calls and Callback Calls</a:t>
            </a:r>
          </a:p>
          <a:p>
            <a:pPr lvl="3"/>
            <a:r>
              <a:rPr lang="en-US" altLang="en-US" sz="2200" dirty="0"/>
              <a:t>Technical Report that analyzes the impacts on IMS originating networks of applying STIR/SHAKEN and RPH signing to 9-1-1 calls and  callback calls</a:t>
            </a:r>
          </a:p>
          <a:p>
            <a:pPr lvl="3"/>
            <a:r>
              <a:rPr lang="en-US" altLang="en-US" sz="2200" dirty="0"/>
              <a:t>Focus is on identifying impacts to ATIS-0700015</a:t>
            </a:r>
          </a:p>
        </p:txBody>
      </p:sp>
    </p:spTree>
    <p:extLst>
      <p:ext uri="{BB962C8B-B14F-4D97-AF65-F5344CB8AC3E}">
        <p14:creationId xmlns:p14="http://schemas.microsoft.com/office/powerpoint/2010/main" val="185387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WTSC IMSESINET</a:t>
            </a:r>
          </a:p>
        </p:txBody>
      </p:sp>
      <p:sp>
        <p:nvSpPr>
          <p:cNvPr id="5" name="Content Placeholder 4">
            <a:extLst>
              <a:ext uri="{FF2B5EF4-FFF2-40B4-BE49-F238E27FC236}">
                <a16:creationId xmlns:a16="http://schemas.microsoft.com/office/drawing/2014/main" id="{FF172DA9-9F47-4C7A-AA44-A2B89762334E}"/>
              </a:ext>
            </a:extLst>
          </p:cNvPr>
          <p:cNvSpPr txBox="1">
            <a:spLocks noGrp="1" noChangeArrowheads="1"/>
          </p:cNvSpPr>
          <p:nvPr>
            <p:ph sz="quarter" idx="10"/>
          </p:nvPr>
        </p:nvSpPr>
        <p:spPr bwMode="auto">
          <a:xfrm>
            <a:off x="404996" y="1109106"/>
            <a:ext cx="11233150" cy="63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355600" lvl="1" indent="0">
              <a:buFont typeface="Ericsson Capital TT" panose="02000503000000020004" pitchFamily="2" charset="0"/>
              <a:buNone/>
              <a:defRPr/>
            </a:pPr>
            <a:r>
              <a:rPr lang="en-US" altLang="en-US" kern="0" dirty="0"/>
              <a:t>Current Architecture for Caller ID and RPH Signing/Verification for 9-1-1 Calls (i3 NG9-1-1 Emergency Services Network)</a:t>
            </a:r>
            <a:endParaRPr lang="en-US" altLang="en-US" sz="1800" kern="0" dirty="0"/>
          </a:p>
        </p:txBody>
      </p:sp>
      <p:pic>
        <p:nvPicPr>
          <p:cNvPr id="6" name="Picture 1">
            <a:extLst>
              <a:ext uri="{FF2B5EF4-FFF2-40B4-BE49-F238E27FC236}">
                <a16:creationId xmlns:a16="http://schemas.microsoft.com/office/drawing/2014/main" id="{56AAC0B5-398B-4EAD-B3A9-D821D8C74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244" y="1912665"/>
            <a:ext cx="10121030" cy="452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55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509-2D23-4EA0-A918-C422B7BA42BF}"/>
              </a:ext>
            </a:extLst>
          </p:cNvPr>
          <p:cNvSpPr>
            <a:spLocks noGrp="1"/>
          </p:cNvSpPr>
          <p:nvPr>
            <p:ph type="title"/>
          </p:nvPr>
        </p:nvSpPr>
        <p:spPr>
          <a:xfrm>
            <a:off x="404996" y="353059"/>
            <a:ext cx="11056901" cy="789024"/>
          </a:xfrm>
        </p:spPr>
        <p:txBody>
          <a:bodyPr/>
          <a:lstStyle/>
          <a:p>
            <a:r>
              <a:rPr lang="en-US" dirty="0"/>
              <a:t>WTSC IMSESINET</a:t>
            </a:r>
          </a:p>
        </p:txBody>
      </p:sp>
      <p:sp>
        <p:nvSpPr>
          <p:cNvPr id="5" name="Content Placeholder 4">
            <a:extLst>
              <a:ext uri="{FF2B5EF4-FFF2-40B4-BE49-F238E27FC236}">
                <a16:creationId xmlns:a16="http://schemas.microsoft.com/office/drawing/2014/main" id="{FF172DA9-9F47-4C7A-AA44-A2B89762334E}"/>
              </a:ext>
            </a:extLst>
          </p:cNvPr>
          <p:cNvSpPr txBox="1">
            <a:spLocks noGrp="1" noChangeArrowheads="1"/>
          </p:cNvSpPr>
          <p:nvPr>
            <p:ph sz="quarter" idx="10"/>
          </p:nvPr>
        </p:nvSpPr>
        <p:spPr bwMode="auto">
          <a:xfrm>
            <a:off x="404996" y="1109106"/>
            <a:ext cx="11233150" cy="63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355600" lvl="1" indent="0">
              <a:buNone/>
              <a:defRPr/>
            </a:pPr>
            <a:r>
              <a:rPr lang="en-US" altLang="en-US" kern="0" dirty="0"/>
              <a:t>Current Architecture for Caller Identity/RPH Signing/Verification for Callback Calls (i3 NG9-1-1 Emergency Services Network)</a:t>
            </a:r>
          </a:p>
        </p:txBody>
      </p:sp>
      <p:grpSp>
        <p:nvGrpSpPr>
          <p:cNvPr id="3" name="Group 2">
            <a:extLst>
              <a:ext uri="{FF2B5EF4-FFF2-40B4-BE49-F238E27FC236}">
                <a16:creationId xmlns:a16="http://schemas.microsoft.com/office/drawing/2014/main" id="{F24CA070-DC21-48CC-94DA-7E240560C8F2}"/>
              </a:ext>
            </a:extLst>
          </p:cNvPr>
          <p:cNvGrpSpPr/>
          <p:nvPr/>
        </p:nvGrpSpPr>
        <p:grpSpPr>
          <a:xfrm>
            <a:off x="1361446" y="2238375"/>
            <a:ext cx="9144000" cy="4130675"/>
            <a:chOff x="0" y="2238375"/>
            <a:chExt cx="9144000" cy="4130675"/>
          </a:xfrm>
        </p:grpSpPr>
        <p:sp>
          <p:nvSpPr>
            <p:cNvPr id="7" name="Content Placeholder 4">
              <a:extLst>
                <a:ext uri="{FF2B5EF4-FFF2-40B4-BE49-F238E27FC236}">
                  <a16:creationId xmlns:a16="http://schemas.microsoft.com/office/drawing/2014/main" id="{9EF7FCB5-4E58-4FF4-8470-DC20AF68A2D8}"/>
                </a:ext>
              </a:extLst>
            </p:cNvPr>
            <p:cNvSpPr txBox="1">
              <a:spLocks noChangeArrowheads="1"/>
            </p:cNvSpPr>
            <p:nvPr/>
          </p:nvSpPr>
          <p:spPr bwMode="auto">
            <a:xfrm>
              <a:off x="0" y="5030788"/>
              <a:ext cx="4983163"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CVT – Call Validation Treatment</a:t>
              </a:r>
            </a:p>
            <a:p>
              <a:pPr>
                <a:defRPr/>
              </a:pPr>
              <a:r>
                <a:rPr lang="en-US" sz="1300" dirty="0"/>
                <a:t>SKS – Secure Key Store</a:t>
              </a:r>
            </a:p>
            <a:p>
              <a:pPr>
                <a:defRPr/>
              </a:pPr>
              <a:r>
                <a:rPr lang="en-US" sz="1300" dirty="0"/>
                <a:t>STI-AS – Secure Telephone Identity Authentication Service</a:t>
              </a:r>
            </a:p>
            <a:p>
              <a:pPr>
                <a:defRPr/>
              </a:pPr>
              <a:r>
                <a:rPr lang="en-US" sz="1300" dirty="0"/>
                <a:t>STI-CR – Secure Telephone Identity Certificate Repository</a:t>
              </a:r>
            </a:p>
            <a:p>
              <a:pPr>
                <a:defRPr/>
              </a:pPr>
              <a:r>
                <a:rPr lang="en-US" sz="1300" dirty="0"/>
                <a:t>STI-VS – Secure Telephone Identity Verification Service</a:t>
              </a:r>
            </a:p>
            <a:p>
              <a:pPr>
                <a:defRPr/>
              </a:pPr>
              <a:endParaRPr lang="en-US" sz="1400" dirty="0"/>
            </a:p>
            <a:p>
              <a:pPr marL="727075" lvl="2" indent="-182563">
                <a:defRPr/>
              </a:pPr>
              <a:endParaRPr lang="en-US" altLang="en-US" sz="1800" kern="0" dirty="0"/>
            </a:p>
          </p:txBody>
        </p:sp>
        <p:sp>
          <p:nvSpPr>
            <p:cNvPr id="8" name="Content Placeholder 4">
              <a:extLst>
                <a:ext uri="{FF2B5EF4-FFF2-40B4-BE49-F238E27FC236}">
                  <a16:creationId xmlns:a16="http://schemas.microsoft.com/office/drawing/2014/main" id="{E8D09E96-0A9A-443E-9EC5-70CAE3989602}"/>
                </a:ext>
              </a:extLst>
            </p:cNvPr>
            <p:cNvSpPr txBox="1">
              <a:spLocks noChangeArrowheads="1"/>
            </p:cNvSpPr>
            <p:nvPr/>
          </p:nvSpPr>
          <p:spPr bwMode="auto">
            <a:xfrm>
              <a:off x="4838700" y="5030788"/>
              <a:ext cx="4006850"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lvl1pPr marL="176213" indent="-176213" algn="l" rtl="0" eaLnBrk="0" fontAlgn="base" hangingPunct="0">
                <a:spcBef>
                  <a:spcPct val="20000"/>
                </a:spcBef>
                <a:spcAft>
                  <a:spcPct val="0"/>
                </a:spcAft>
                <a:buClr>
                  <a:srgbClr val="00A9D4"/>
                </a:buClr>
                <a:buFont typeface="Arial" panose="020B0604020202020204" pitchFamily="34" charset="0"/>
                <a:buChar char="›"/>
                <a:defRPr sz="2400">
                  <a:solidFill>
                    <a:schemeClr val="tx1"/>
                  </a:solidFill>
                  <a:latin typeface="+mn-lt"/>
                  <a:ea typeface="+mn-ea"/>
                  <a:cs typeface="+mn-cs"/>
                </a:defRPr>
              </a:lvl1pPr>
              <a:lvl2pPr marL="533400" indent="-177800"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388" algn="l" rtl="0" eaLnBrk="0" fontAlgn="base" hangingPunct="0">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53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488" indent="-180975" algn="l" rtl="0" eaLnBrk="0" fontAlgn="base" hangingPunct="0">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defRPr/>
              </a:pPr>
              <a:r>
                <a:rPr lang="en-US" sz="1300" dirty="0"/>
                <a:t>CSCF – Call Session Control Function</a:t>
              </a:r>
            </a:p>
            <a:p>
              <a:pPr>
                <a:defRPr/>
              </a:pPr>
              <a:r>
                <a:rPr lang="en-US" sz="1300" dirty="0"/>
                <a:t>IBCF – Interconnecting Border Control Function</a:t>
              </a:r>
            </a:p>
            <a:p>
              <a:pPr>
                <a:defRPr/>
              </a:pPr>
              <a:r>
                <a:rPr lang="en-US" sz="1300" dirty="0"/>
                <a:t>BCF – Border Control Function</a:t>
              </a:r>
            </a:p>
            <a:p>
              <a:pPr>
                <a:defRPr/>
              </a:pPr>
              <a:r>
                <a:rPr lang="en-US" sz="1300" dirty="0"/>
                <a:t>OCIF – Outbound Call Interface Function</a:t>
              </a:r>
            </a:p>
            <a:p>
              <a:pPr>
                <a:defRPr/>
              </a:pPr>
              <a:endParaRPr lang="en-US" sz="1300" dirty="0"/>
            </a:p>
            <a:p>
              <a:pPr>
                <a:defRPr/>
              </a:pPr>
              <a:endParaRPr lang="en-US" sz="1400" dirty="0"/>
            </a:p>
            <a:p>
              <a:pPr marL="727075" lvl="2" indent="-182563">
                <a:defRPr/>
              </a:pPr>
              <a:endParaRPr lang="en-US" altLang="en-US" sz="1800" kern="0" dirty="0"/>
            </a:p>
          </p:txBody>
        </p:sp>
        <p:pic>
          <p:nvPicPr>
            <p:cNvPr id="9" name="Picture 1">
              <a:extLst>
                <a:ext uri="{FF2B5EF4-FFF2-40B4-BE49-F238E27FC236}">
                  <a16:creationId xmlns:a16="http://schemas.microsoft.com/office/drawing/2014/main" id="{A674956B-C973-4BD8-AFEC-56EB1EA7A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38375"/>
              <a:ext cx="9144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5532542"/>
      </p:ext>
    </p:extLst>
  </p:cSld>
  <p:clrMapOvr>
    <a:masterClrMapping/>
  </p:clrMapOvr>
</p:sld>
</file>

<file path=ppt/theme/theme1.xml><?xml version="1.0" encoding="utf-8"?>
<a:theme xmlns:a="http://schemas.openxmlformats.org/drawingml/2006/main" name="PresentationTemplate2017">
  <a:themeElements>
    <a:clrScheme name="Custom 6">
      <a:dk1>
        <a:srgbClr val="181818"/>
      </a:dk1>
      <a:lt1>
        <a:srgbClr val="FFFFFF"/>
      </a:lt1>
      <a:dk2>
        <a:srgbClr val="181818"/>
      </a:dk2>
      <a:lt2>
        <a:srgbClr val="E0E0E0"/>
      </a:lt2>
      <a:accent1>
        <a:srgbClr val="0082F0"/>
      </a:accent1>
      <a:accent2>
        <a:srgbClr val="0FC373"/>
      </a:accent2>
      <a:accent3>
        <a:srgbClr val="AF78D2"/>
      </a:accent3>
      <a:accent4>
        <a:srgbClr val="FAD22D"/>
      </a:accent4>
      <a:accent5>
        <a:srgbClr val="FF8C0A"/>
      </a:accent5>
      <a:accent6>
        <a:srgbClr val="FF3232"/>
      </a:accent6>
      <a:hlink>
        <a:srgbClr val="0A14D2"/>
      </a:hlink>
      <a:folHlink>
        <a:srgbClr val="040969"/>
      </a:folHlink>
    </a:clrScheme>
    <a:fontScheme name="Ericsson Brand 2.0">
      <a:majorFont>
        <a:latin typeface="Ericsson Hilda Light"/>
        <a:ea typeface=""/>
        <a:cs typeface=""/>
      </a:majorFont>
      <a:minorFont>
        <a:latin typeface="Ericsson Hild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noFill/>
          <a:prstDash val="solid"/>
          <a:round/>
          <a:headEnd type="none" w="med" len="med"/>
          <a:tailEnd type="none" w="med" len="med"/>
        </a:ln>
        <a:effectLst/>
      </a:spPr>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def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defRPr kumimoji="0" sz="2000" b="0" i="0" u="none" strike="noStrike" cap="none" normalizeH="0" baseline="0" dirty="0" err="1" smtClean="0">
            <a:ln>
              <a:noFill/>
            </a:ln>
            <a:solidFill>
              <a:schemeClr val="bg1"/>
            </a:solidFill>
            <a:effectLst/>
            <a:latin typeface="+mn-lt"/>
          </a:defRPr>
        </a:defPPr>
      </a:lstStyle>
    </a:spDef>
    <a:lnDef>
      <a:spPr bwMode="auto">
        <a:solidFill>
          <a:schemeClr val="accent1"/>
        </a:solidFill>
        <a:ln w="12700" cap="flat" cmpd="sng" algn="ctr">
          <a:solidFill>
            <a:schemeClr val="tx1"/>
          </a:solidFill>
          <a:prstDash val="solid"/>
          <a:round/>
          <a:headEnd type="none" w="med" len="med"/>
          <a:tailEnd type="none"/>
        </a:ln>
        <a:effectLst/>
      </a:spPr>
      <a:bodyPr/>
      <a:lstStyle/>
    </a:lnDef>
    <a:txDef>
      <a:spPr bwMode="auto">
        <a:noFill/>
        <a:ln w="12700">
          <a:noFill/>
          <a:miter lim="800000"/>
          <a:headEnd/>
          <a:tailEnd/>
        </a:ln>
      </a:spPr>
      <a:bodyPr vert="horz" wrap="square" lIns="72000" tIns="36000" rIns="73152" bIns="36576" numCol="1" rtlCol="0" anchor="t" anchorCtr="0" compatLnSpc="1">
        <a:prstTxWarp prst="textNoShape">
          <a:avLst/>
        </a:prstTxWarp>
        <a:noAutofit/>
      </a:bodyPr>
      <a:lstStyle>
        <a:defPPr marL="344488" indent="-344488" algn="l">
          <a:buClr>
            <a:schemeClr val="tx1"/>
          </a:buClr>
          <a:buFont typeface="Ericsson Hilda Light" panose="00000400000000000000" pitchFamily="2" charset="0"/>
          <a:buChar char="—"/>
          <a:defRPr sz="2000" dirty="0" err="1" smtClean="0"/>
        </a:defPPr>
      </a:lstStyle>
    </a:txDef>
  </a:objectDefaults>
  <a:extraClrSchemeLst>
    <a:extraClrScheme>
      <a:clrScheme name="Landscape2009 1">
        <a:dk1>
          <a:srgbClr val="58585A"/>
        </a:dk1>
        <a:lt1>
          <a:srgbClr val="FFFFFF"/>
        </a:lt1>
        <a:dk2>
          <a:srgbClr val="00285E"/>
        </a:dk2>
        <a:lt2>
          <a:srgbClr val="B1B3B4"/>
        </a:lt2>
        <a:accent1>
          <a:srgbClr val="89BA17"/>
        </a:accent1>
        <a:accent2>
          <a:srgbClr val="F08A00"/>
        </a:accent2>
        <a:accent3>
          <a:srgbClr val="FFFFFF"/>
        </a:accent3>
        <a:accent4>
          <a:srgbClr val="4A4A4C"/>
        </a:accent4>
        <a:accent5>
          <a:srgbClr val="C4D9AB"/>
        </a:accent5>
        <a:accent6>
          <a:srgbClr val="D97D00"/>
        </a:accent6>
        <a:hlink>
          <a:srgbClr val="00A9D4"/>
        </a:hlink>
        <a:folHlink>
          <a:srgbClr val="0062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6" id="{517F0BF8-FFE1-435F-9CD9-88B76E474674}" vid="{376EB188-0E71-4FC0-A2CB-DECEF3E1BC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Ericsson Hilda" panose="020F0302020204030204"/>
        <a:ea typeface=""/>
        <a:cs typeface=""/>
        <a:font script="Jpan" typeface="游ゴシック Light"/>
        <a:font script="Hang" typeface="맑은 고딕"/>
        <a:font script="Hans" typeface="等线 Light"/>
        <a:font script="Hant" typeface="新細明體"/>
        <a:font script="Arab" typeface="Ericsson Hilda"/>
        <a:font script="Hebr" typeface="Ericsson Hilda"/>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Light"/>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Ericsson Hilda" panose="020F0502020204030204"/>
        <a:ea typeface=""/>
        <a:cs typeface=""/>
        <a:font script="Jpan" typeface="游ゴシック"/>
        <a:font script="Hang" typeface="맑은 고딕"/>
        <a:font script="Hans" typeface="等线"/>
        <a:font script="Hant" typeface="新細明體"/>
        <a:font script="Arab" typeface="Ericsson Hilda Light"/>
        <a:font script="Hebr" typeface="Ericsson Hilda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Light"/>
        <a:font script="Uigh" typeface="Microsoft Uighur"/>
        <a:font script="Geor" typeface="Sylfaen"/>
        <a:font script="Armn" typeface="Ericsson Hilda Light"/>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Ericsson Hilda" panose="020F0302020204030204"/>
        <a:ea typeface=""/>
        <a:cs typeface=""/>
        <a:font script="Jpan" typeface="游ゴシック Light"/>
        <a:font script="Hang" typeface="맑은 고딕"/>
        <a:font script="Hans" typeface="等线 Light"/>
        <a:font script="Hant" typeface="新細明體"/>
        <a:font script="Arab" typeface="Ericsson Hilda"/>
        <a:font script="Hebr" typeface="Ericsson Hilda"/>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Ericsson Hilda" panose="020F0502020204030204"/>
        <a:ea typeface=""/>
        <a:cs typeface=""/>
        <a:font script="Jpan" typeface="游ゴシック"/>
        <a:font script="Hang" typeface="맑은 고딕"/>
        <a:font script="Hans" typeface="等线"/>
        <a:font script="Hant" typeface="新細明體"/>
        <a:font script="Arab" typeface="Ericsson Hilda"/>
        <a:font script="Hebr" typeface="Ericsson Hilda"/>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2429FBCF5646D47B02E8EC0E8D97C5C" ma:contentTypeVersion="10" ma:contentTypeDescription="Create a new document." ma:contentTypeScope="" ma:versionID="77105f63d6c7f18458a33b949fc384c2">
  <xsd:schema xmlns:xsd="http://www.w3.org/2001/XMLSchema" xmlns:xs="http://www.w3.org/2001/XMLSchema" xmlns:p="http://schemas.microsoft.com/office/2006/metadata/properties" xmlns:ns3="ecf15794-1c34-4b37-a3c8-0e782a84561c" targetNamespace="http://schemas.microsoft.com/office/2006/metadata/properties" ma:root="true" ma:fieldsID="b191ae9538512fa7ab5fabbef0d8fc50" ns3:_="">
    <xsd:import namespace="ecf15794-1c34-4b37-a3c8-0e782a84561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15794-1c34-4b37-a3c8-0e782a8456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C67B42-CF30-421D-8F92-A45659613995}">
  <ds:schemaRefs>
    <ds:schemaRef ds:uri="http://purl.org/dc/dcmitype/"/>
    <ds:schemaRef ds:uri="http://schemas.microsoft.com/office/infopath/2007/PartnerControls"/>
    <ds:schemaRef ds:uri="ecf15794-1c34-4b37-a3c8-0e782a84561c"/>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1ED5FE3-F38D-43C9-AB38-69825DFAD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f15794-1c34-4b37-a3c8-0e782a8456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101D3-2AA5-4BBB-AA9D-B93CA66606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PPT_template</Template>
  <TotalTime>103119</TotalTime>
  <Words>3051</Words>
  <Application>Microsoft Office PowerPoint</Application>
  <PresentationFormat>Widescreen</PresentationFormat>
  <Paragraphs>192</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Ericsson Hilda</vt:lpstr>
      <vt:lpstr>Ericsson Technical Icons</vt:lpstr>
      <vt:lpstr>Arial</vt:lpstr>
      <vt:lpstr>Ericsson Hilda Light</vt:lpstr>
      <vt:lpstr>Ericsson Capital TT</vt:lpstr>
      <vt:lpstr>PresentationTemplate2017</vt:lpstr>
      <vt:lpstr>SHAKEN and 9-1-1 </vt:lpstr>
      <vt:lpstr>Overview</vt:lpstr>
      <vt:lpstr>ATIS Groups and Documents</vt:lpstr>
      <vt:lpstr>ATIS Groups and Documents</vt:lpstr>
      <vt:lpstr>ATIS Groups and Documents</vt:lpstr>
      <vt:lpstr>ATIS Groups and Documents</vt:lpstr>
      <vt:lpstr>ATIS Groups and Documents</vt:lpstr>
      <vt:lpstr>WTSC IMSESINET</vt:lpstr>
      <vt:lpstr>WTSC IMSESINET</vt:lpstr>
      <vt:lpstr>ATIS Groups and Documents</vt:lpstr>
      <vt:lpstr>ESIF IMS911</vt:lpstr>
      <vt:lpstr>ESIF IMS911</vt:lpstr>
      <vt:lpstr>ESIF IMS911</vt:lpstr>
      <vt:lpstr>IETF STIR WG Activities</vt:lpstr>
      <vt:lpstr>IETF STIR WG Activities</vt:lpstr>
      <vt:lpstr>IETF STIR WG Activities</vt:lpstr>
      <vt:lpstr>Open Issues</vt:lpstr>
      <vt:lpstr>Open Issues</vt:lpstr>
      <vt:lpstr>Open Issues</vt:lpstr>
      <vt:lpstr>Open Issues</vt:lpstr>
      <vt:lpstr>Open Issues</vt:lpstr>
      <vt:lpstr>Open Issues</vt:lpstr>
      <vt:lpstr>Public Safety Needs/Feedback</vt:lpstr>
      <vt:lpstr>Public Safety Needs/Feedback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start</dc:title>
  <dc:creator>Eric Arolick</dc:creator>
  <cp:keywords/>
  <dc:description/>
  <cp:lastModifiedBy>Theresa Reese</cp:lastModifiedBy>
  <cp:revision>287</cp:revision>
  <dcterms:created xsi:type="dcterms:W3CDTF">2019-03-20T17:36:33Z</dcterms:created>
  <dcterms:modified xsi:type="dcterms:W3CDTF">2020-04-24T18:56:19Z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Type">
    <vt:lpwstr>Presentation2011</vt:lpwstr>
  </property>
  <property fmtid="{D5CDD505-2E9C-101B-9397-08002B2CF9AE}" pid="3" name="TemplateName">
    <vt:lpwstr>CXC 173 2731/1</vt:lpwstr>
  </property>
  <property fmtid="{D5CDD505-2E9C-101B-9397-08002B2CF9AE}" pid="4" name="TemplateVersion">
    <vt:lpwstr>R2A</vt:lpwstr>
  </property>
  <property fmtid="{D5CDD505-2E9C-101B-9397-08002B2CF9AE}" pid="5" name="EmbeddedFonts">
    <vt:bool>false</vt:bool>
  </property>
  <property fmtid="{D5CDD505-2E9C-101B-9397-08002B2CF9AE}" pid="6" name="PackageNo">
    <vt:lpwstr>LXA 119 603</vt:lpwstr>
  </property>
  <property fmtid="{D5CDD505-2E9C-101B-9397-08002B2CF9AE}" pid="7" name="PackageVersion">
    <vt:lpwstr>R6A</vt:lpwstr>
  </property>
  <property fmtid="{D5CDD505-2E9C-101B-9397-08002B2CF9AE}" pid="8" name="TemplateName2">
    <vt:lpwstr>CXC 173 2731/1</vt:lpwstr>
  </property>
  <property fmtid="{D5CDD505-2E9C-101B-9397-08002B2CF9AE}" pid="9" name="TemplateVersion2">
    <vt:lpwstr>R2A</vt:lpwstr>
  </property>
  <property fmtid="{D5CDD505-2E9C-101B-9397-08002B2CF9AE}" pid="10" name="DocumentType2">
    <vt:lpwstr>Presentation2011</vt:lpwstr>
  </property>
  <property fmtid="{D5CDD505-2E9C-101B-9397-08002B2CF9AE}" pid="11" name="Keyword">
    <vt:lpwstr> </vt:lpwstr>
  </property>
  <property fmtid="{D5CDD505-2E9C-101B-9397-08002B2CF9AE}" pid="12" name="FooterType">
    <vt:lpwstr>PresTemp</vt:lpwstr>
  </property>
  <property fmtid="{D5CDD505-2E9C-101B-9397-08002B2CF9AE}" pid="13" name="UsedFont">
    <vt:lpwstr>Ericsson Capital TT</vt:lpwstr>
  </property>
  <property fmtid="{D5CDD505-2E9C-101B-9397-08002B2CF9AE}" pid="14" name="x">
    <vt:lpwstr>0</vt:lpwstr>
  </property>
  <property fmtid="{D5CDD505-2E9C-101B-9397-08002B2CF9AE}" pid="15" name="White">
    <vt:bool>true</vt:bool>
  </property>
  <property fmtid="{D5CDD505-2E9C-101B-9397-08002B2CF9AE}" pid="16" name="chkMetaData">
    <vt:bool>false</vt:bool>
  </property>
  <property fmtid="{D5CDD505-2E9C-101B-9397-08002B2CF9AE}" pid="17" name="chkTaglines">
    <vt:bool>true</vt:bool>
  </property>
  <property fmtid="{D5CDD505-2E9C-101B-9397-08002B2CF9AE}" pid="18" name="SecurityClass">
    <vt:lpwstr>Ericsson Internal</vt:lpwstr>
  </property>
  <property fmtid="{D5CDD505-2E9C-101B-9397-08002B2CF9AE}" pid="19" name="txtConfLabel">
    <vt:lpwstr>Ericsson Internal</vt:lpwstr>
  </property>
  <property fmtid="{D5CDD505-2E9C-101B-9397-08002B2CF9AE}" pid="20" name="optUseConfClass">
    <vt:bool>true</vt:bool>
  </property>
  <property fmtid="{D5CDD505-2E9C-101B-9397-08002B2CF9AE}" pid="21" name="optUseConfLabel">
    <vt:bool>false</vt:bool>
  </property>
  <property fmtid="{D5CDD505-2E9C-101B-9397-08002B2CF9AE}" pid="22" name="optFooterCVLDocNo">
    <vt:bool>true</vt:bool>
  </property>
  <property fmtid="{D5CDD505-2E9C-101B-9397-08002B2CF9AE}" pid="23" name="optFooterCVLCopyright">
    <vt:bool>false</vt:bool>
  </property>
  <property fmtid="{D5CDD505-2E9C-101B-9397-08002B2CF9AE}" pid="24" name="optEnterText1">
    <vt:bool>false</vt:bool>
  </property>
  <property fmtid="{D5CDD505-2E9C-101B-9397-08002B2CF9AE}" pid="25" name="optFooterCVLConfLabel">
    <vt:bool>true</vt:bool>
  </property>
  <property fmtid="{D5CDD505-2E9C-101B-9397-08002B2CF9AE}" pid="26" name="optEnterText2">
    <vt:bool>false</vt:bool>
  </property>
  <property fmtid="{D5CDD505-2E9C-101B-9397-08002B2CF9AE}" pid="27" name="optFooterCVLTitle">
    <vt:bool>true</vt:bool>
  </property>
  <property fmtid="{D5CDD505-2E9C-101B-9397-08002B2CF9AE}" pid="28" name="optFooterCVLPrep">
    <vt:bool>false</vt:bool>
  </property>
  <property fmtid="{D5CDD505-2E9C-101B-9397-08002B2CF9AE}" pid="29" name="optEnterText3">
    <vt:bool>false</vt:bool>
  </property>
  <property fmtid="{D5CDD505-2E9C-101B-9397-08002B2CF9AE}" pid="30" name="optFooterCVLDate">
    <vt:bool>true</vt:bool>
  </property>
  <property fmtid="{D5CDD505-2E9C-101B-9397-08002B2CF9AE}" pid="31" name="optEnterText4">
    <vt:bool>false</vt:bool>
  </property>
  <property fmtid="{D5CDD505-2E9C-101B-9397-08002B2CF9AE}" pid="32" name="LeftFooterField">
    <vt:lpwstr> </vt:lpwstr>
  </property>
  <property fmtid="{D5CDD505-2E9C-101B-9397-08002B2CF9AE}" pid="33" name="MiddleFooterField">
    <vt:lpwstr> </vt:lpwstr>
  </property>
  <property fmtid="{D5CDD505-2E9C-101B-9397-08002B2CF9AE}" pid="34" name="RightFooterField">
    <vt:lpwstr> </vt:lpwstr>
  </property>
  <property fmtid="{D5CDD505-2E9C-101B-9397-08002B2CF9AE}" pid="35" name="RightFooterField2">
    <vt:lpwstr> </vt:lpwstr>
  </property>
  <property fmtid="{D5CDD505-2E9C-101B-9397-08002B2CF9AE}" pid="36" name="TotalNumb">
    <vt:bool>false</vt:bool>
  </property>
  <property fmtid="{D5CDD505-2E9C-101B-9397-08002B2CF9AE}" pid="37" name="Pages">
    <vt:bool>true</vt:bool>
  </property>
  <property fmtid="{D5CDD505-2E9C-101B-9397-08002B2CF9AE}" pid="38" name="BCategory">
    <vt:lpwstr> </vt:lpwstr>
  </property>
  <property fmtid="{D5CDD505-2E9C-101B-9397-08002B2CF9AE}" pid="39" name="BSubject">
    <vt:lpwstr> </vt:lpwstr>
  </property>
  <property fmtid="{D5CDD505-2E9C-101B-9397-08002B2CF9AE}" pid="40" name="DocType">
    <vt:lpwstr> </vt:lpwstr>
  </property>
  <property fmtid="{D5CDD505-2E9C-101B-9397-08002B2CF9AE}" pid="41" name="chkShowAll">
    <vt:bool>false</vt:bool>
  </property>
  <property fmtid="{D5CDD505-2E9C-101B-9397-08002B2CF9AE}" pid="42" name="chkOnlyTitle">
    <vt:bool>false</vt:bool>
  </property>
  <property fmtid="{D5CDD505-2E9C-101B-9397-08002B2CF9AE}" pid="43" name="chkPrep">
    <vt:bool>false</vt:bool>
  </property>
  <property fmtid="{D5CDD505-2E9C-101B-9397-08002B2CF9AE}" pid="44" name="chkAppr">
    <vt:bool>false</vt:bool>
  </property>
  <property fmtid="{D5CDD505-2E9C-101B-9397-08002B2CF9AE}" pid="45" name="chkConfClass">
    <vt:bool>true</vt:bool>
  </property>
  <property fmtid="{D5CDD505-2E9C-101B-9397-08002B2CF9AE}" pid="46" name="chkDate">
    <vt:bool>true</vt:bool>
  </property>
  <property fmtid="{D5CDD505-2E9C-101B-9397-08002B2CF9AE}" pid="47" name="chkDocNo">
    <vt:bool>false</vt:bool>
  </property>
  <property fmtid="{D5CDD505-2E9C-101B-9397-08002B2CF9AE}" pid="48" name="chkRev">
    <vt:bool>false</vt:bool>
  </property>
  <property fmtid="{D5CDD505-2E9C-101B-9397-08002B2CF9AE}" pid="49" name="chkTitle">
    <vt:bool>false</vt:bool>
  </property>
  <property fmtid="{D5CDD505-2E9C-101B-9397-08002B2CF9AE}" pid="50" name="ContentTypeId">
    <vt:lpwstr>0x010100A2429FBCF5646D47B02E8EC0E8D97C5C</vt:lpwstr>
  </property>
</Properties>
</file>