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McEachern" userId="3a76edfb52f8a234" providerId="LiveId" clId="{D2C46A72-8514-478E-BE24-9F5E08A0196E}"/>
    <pc:docChg chg="custSel modSld">
      <pc:chgData name="Jim McEachern" userId="3a76edfb52f8a234" providerId="LiveId" clId="{D2C46A72-8514-478E-BE24-9F5E08A0196E}" dt="2020-04-09T16:42:55.155" v="164" actId="1076"/>
      <pc:docMkLst>
        <pc:docMk/>
      </pc:docMkLst>
      <pc:sldChg chg="modSp">
        <pc:chgData name="Jim McEachern" userId="3a76edfb52f8a234" providerId="LiveId" clId="{D2C46A72-8514-478E-BE24-9F5E08A0196E}" dt="2020-04-09T16:37:55.790" v="1" actId="115"/>
        <pc:sldMkLst>
          <pc:docMk/>
          <pc:sldMk cId="3824043072" sldId="259"/>
        </pc:sldMkLst>
        <pc:spChg chg="mod">
          <ac:chgData name="Jim McEachern" userId="3a76edfb52f8a234" providerId="LiveId" clId="{D2C46A72-8514-478E-BE24-9F5E08A0196E}" dt="2020-04-09T16:37:55.790" v="1" actId="115"/>
          <ac:spMkLst>
            <pc:docMk/>
            <pc:sldMk cId="3824043072" sldId="259"/>
            <ac:spMk id="2" creationId="{869C079A-2643-9E45-B6A3-7BC7465FF1C9}"/>
          </ac:spMkLst>
        </pc:spChg>
      </pc:sldChg>
      <pc:sldChg chg="modSp">
        <pc:chgData name="Jim McEachern" userId="3a76edfb52f8a234" providerId="LiveId" clId="{D2C46A72-8514-478E-BE24-9F5E08A0196E}" dt="2020-04-09T16:42:55.155" v="164" actId="1076"/>
        <pc:sldMkLst>
          <pc:docMk/>
          <pc:sldMk cId="3449898511" sldId="260"/>
        </pc:sldMkLst>
        <pc:spChg chg="mod">
          <ac:chgData name="Jim McEachern" userId="3a76edfb52f8a234" providerId="LiveId" clId="{D2C46A72-8514-478E-BE24-9F5E08A0196E}" dt="2020-04-09T16:42:55.155" v="164" actId="1076"/>
          <ac:spMkLst>
            <pc:docMk/>
            <pc:sldMk cId="3449898511" sldId="260"/>
            <ac:spMk id="3" creationId="{1747059C-EB0D-924A-856B-9680F0DA19C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77B2-1AC1-3A4D-80A6-4178F3A02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3EC2C9-9C84-3A49-AFD9-0DAA4C37F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5DFB-3900-F644-8AAE-20F3CE1E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F5F96-7A75-B34C-A563-D59CE325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5501-93EA-F34F-81B0-507C1F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4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1170D-1910-034D-B6D7-7F505CB8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D7E3D-AF11-F54E-B6CA-EF8FACBA4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CBBAF-DE6E-5E43-A783-8DD62C30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E405A-26B1-804B-AA2B-BC64D6A7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7EC96-72B9-E843-909F-7D818806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8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3DD38-E3B1-C34A-B267-A0D64AAAC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398B6-ED35-2746-976C-53CC0E721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139E3-140B-FF45-AE72-D32240F1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EBD6A-5E8A-3544-9C6E-FF7E222A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7ED68-C464-EF4C-81D5-831C813F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A091E-E50A-E84C-A4A2-06EC1CEB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2A01-C705-CC44-A429-A9B8B2728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D0ADC-079A-9745-A99F-0F0DAE3E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73DB8-37E8-454F-B6FA-EC68E5F4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A374F-EF53-A844-8ED3-E8FA597CB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3D44-52DA-DE49-9E88-338B2E13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0170F-FC5E-314A-BBEB-D2ACA6F4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18A7A-32E9-9845-8A90-726DB193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7EA3B-489D-134C-85ED-16DE88AE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3A494-8F12-2F4E-9557-66B9B26B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0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1958-2F0D-0D4B-85F7-6F5D917B0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C312-1FC0-5E48-B8DB-CDEC2E984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1040C-F47A-F649-A3E7-FBAB4713A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FA978-5E1F-CC4F-B6AF-492B0E89C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65281-9AB3-F645-A27C-804BDAD0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762D5-9AE9-834E-9EDE-F669CCC4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7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9E85C-1600-0A47-892C-6144AAD5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44D54-9773-994E-9517-991BD2EF5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4E7A6-C044-6B4C-8E31-56DF9D2B2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B8A76-B051-6645-B10B-E8D45276C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01D974-86D9-824E-B089-495DD900C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5AB82-3CEA-BF4A-99AF-21601AAD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3D2AB-7530-C342-9A34-2218E9E5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09720-B7A9-ED49-A47A-C9BA3C57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2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0303-CC5E-754E-A643-D8DDA8B6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640FF1-D703-A748-8998-D56FB73C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95B8D-0288-D44A-9A07-9B634415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C2961-C5F0-5649-A7D7-0138F1166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2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A1609-EAD7-CD47-9B41-23905568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5B536-3FAF-094D-B372-839A25AA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839A9-E505-FD4C-98BF-5D61FC7A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6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913B5-2526-3143-8C26-98E6E90EA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74B33-7325-4C45-B37E-20CD1E160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4F1AF-96B4-A649-B5D9-3695F5C188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8A062-6F12-614B-965A-F46921BF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73770-B5B3-1A42-AF42-15DB8B48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0D8F2-B050-9D44-9B7F-68499F98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E054-C9A6-974F-9488-2976E2B75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F11B1-AC4C-D84F-9FF8-5C8A02E1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2E76C1-5F44-F442-81E1-9B111329D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C928D-1D21-704B-8F97-9A0F77FA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44C28-A9BB-DF42-950A-B546C22A9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3B0F1-EAA7-E747-AF05-EA5B7A99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8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E7B817-ED98-4E43-83A2-F28F6B10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E9998-0C19-9540-9ED9-75032FA31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69D35-B163-4943-B940-2CEF515A8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F5A3-C7EE-7E47-9666-3EE8D63673C6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6043A-5152-9E40-86C0-313E75E01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99C04-4975-654E-B219-8B481C934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1493-088D-8C42-BA67-ADCE539F5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2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8044-95CA-424D-80E8-B13C6A49AA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Out-of-Band STIR/SHAKEN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DFA16-CC39-B44D-BAEE-978C2E9C42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 Level Discussion of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73673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87B66-9E94-EE4A-8A94-BC125D10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problem(s) are we trying to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8969-348E-AE4A-967C-CD8B0ADB8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TDM Service Provider Participation</a:t>
            </a:r>
          </a:p>
          <a:p>
            <a:pPr lvl="1"/>
            <a:r>
              <a:rPr lang="en-US" dirty="0"/>
              <a:t>Enable networks that originate TDM traffic to participate in the SHAKEN ecosystem by posting signed SHAKEN identity-headers to an out-of-band service for retrieval by the terminating network or other trusted entities. </a:t>
            </a:r>
          </a:p>
          <a:p>
            <a:pPr lvl="1"/>
            <a:r>
              <a:rPr lang="en-US" dirty="0"/>
              <a:t>Enable networks that terminate TDM traffic to participate in the SHAKEN ecosystem by retrieving signed SHAKEN identity-headers from an out-of-band service</a:t>
            </a:r>
          </a:p>
          <a:p>
            <a:r>
              <a:rPr lang="en-US" dirty="0"/>
              <a:t>TDM Transit Participation</a:t>
            </a:r>
          </a:p>
          <a:p>
            <a:pPr lvl="1"/>
            <a:r>
              <a:rPr lang="en-US" dirty="0"/>
              <a:t>Enable SIP networks that use TDM interconnect to preserve end-to-end transport of signed SHAKEN identity headers that would otherwise be lost during SIP-to-SS7 interworking.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1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079A-2643-9E45-B6A3-7BC7465F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problems are we “</a:t>
            </a:r>
            <a:r>
              <a:rPr lang="en-US" b="1" u="sng" dirty="0"/>
              <a:t>not</a:t>
            </a:r>
            <a:r>
              <a:rPr lang="en-US" dirty="0"/>
              <a:t>” trying to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059C-EB0D-924A-856B-9680F0DA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SIP In-Band Interworking</a:t>
            </a:r>
          </a:p>
          <a:p>
            <a:pPr lvl="1"/>
            <a:r>
              <a:rPr lang="en-US" dirty="0"/>
              <a:t>OOB-SHAKEN is not intended to be a replacement/fix for SIP services that fail to fully implement in-band STIR/SHAKEN as defined by IPNNI requirements.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C079A-2643-9E45-B6A3-7BC7465FF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 (Proposed)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7059C-EB0D-924A-856B-9680F0DA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54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Support “call authentication” for TDM service providers</a:t>
            </a:r>
          </a:p>
          <a:p>
            <a:r>
              <a:rPr lang="en-US" sz="2400" dirty="0"/>
              <a:t>Support hybrid-technology calls:</a:t>
            </a:r>
          </a:p>
          <a:p>
            <a:pPr lvl="1"/>
            <a:r>
              <a:rPr lang="en-US" sz="2200" dirty="0"/>
              <a:t>SIP =&gt; TDM</a:t>
            </a:r>
          </a:p>
          <a:p>
            <a:pPr lvl="1"/>
            <a:r>
              <a:rPr lang="en-US" sz="2200" dirty="0"/>
              <a:t>TDM =&gt; SIP</a:t>
            </a:r>
          </a:p>
          <a:p>
            <a:pPr lvl="1"/>
            <a:r>
              <a:rPr lang="en-US" sz="2200" dirty="0"/>
              <a:t>SIP =&gt; TDM =&gt; SIP</a:t>
            </a:r>
          </a:p>
          <a:p>
            <a:r>
              <a:rPr lang="en-US" sz="2400" dirty="0"/>
              <a:t>Not impede transition to all-IP (e.g., no lingering functionality or disincentives)</a:t>
            </a:r>
          </a:p>
          <a:p>
            <a:r>
              <a:rPr lang="en-US" sz="2400" dirty="0"/>
              <a:t>Complement SHAKEN, rather than duplicate or compete:</a:t>
            </a:r>
          </a:p>
          <a:p>
            <a:pPr lvl="1"/>
            <a:r>
              <a:rPr lang="en-US" sz="2000" dirty="0"/>
              <a:t>Use standard SHAKEN PASSporT</a:t>
            </a:r>
          </a:p>
          <a:p>
            <a:pPr lvl="1"/>
            <a:r>
              <a:rPr lang="en-US" sz="2000" dirty="0"/>
              <a:t>Interwork with SHAKEN</a:t>
            </a:r>
          </a:p>
          <a:p>
            <a:pPr lvl="1"/>
            <a:r>
              <a:rPr lang="en-US" sz="2000" dirty="0"/>
              <a:t>Transparent to SIP networks that have implemented SHAKEN</a:t>
            </a:r>
          </a:p>
          <a:p>
            <a:r>
              <a:rPr lang="en-US" sz="2400" dirty="0"/>
              <a:t>Cost causer = cost payer </a:t>
            </a:r>
          </a:p>
          <a:p>
            <a:pPr lvl="1"/>
            <a:r>
              <a:rPr lang="en-US" sz="2000" dirty="0"/>
              <a:t>This is a well-established IP-NNI principle that should be considered</a:t>
            </a:r>
          </a:p>
          <a:p>
            <a:r>
              <a:rPr lang="en-US" sz="2400" dirty="0"/>
              <a:t>Should support extension to full international deployment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989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238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Out-of-Band STIR/SHAKEN</vt:lpstr>
      <vt:lpstr>What problem(s) are we trying to solve?</vt:lpstr>
      <vt:lpstr>What problems are we “not” trying to solve?</vt:lpstr>
      <vt:lpstr>Guiding Principles (Proposed)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Out-of-Band STIR/SHAKEN</dc:title>
  <dc:creator>Douglas J. Ranalli</dc:creator>
  <cp:lastModifiedBy>Jim McEachern</cp:lastModifiedBy>
  <cp:revision>4</cp:revision>
  <dcterms:created xsi:type="dcterms:W3CDTF">2020-04-07T14:53:51Z</dcterms:created>
  <dcterms:modified xsi:type="dcterms:W3CDTF">2020-04-09T16:43:05Z</dcterms:modified>
</cp:coreProperties>
</file>