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38" r:id="rId5"/>
  </p:sldMasterIdLst>
  <p:notesMasterIdLst>
    <p:notesMasterId r:id="rId21"/>
  </p:notesMasterIdLst>
  <p:sldIdLst>
    <p:sldId id="258" r:id="rId6"/>
    <p:sldId id="2726" r:id="rId7"/>
    <p:sldId id="2733" r:id="rId8"/>
    <p:sldId id="411" r:id="rId9"/>
    <p:sldId id="381" r:id="rId10"/>
    <p:sldId id="2727" r:id="rId11"/>
    <p:sldId id="2728" r:id="rId12"/>
    <p:sldId id="2729" r:id="rId13"/>
    <p:sldId id="2730" r:id="rId14"/>
    <p:sldId id="2731" r:id="rId15"/>
    <p:sldId id="2734" r:id="rId16"/>
    <p:sldId id="2732" r:id="rId17"/>
    <p:sldId id="396" r:id="rId18"/>
    <p:sldId id="398" r:id="rId19"/>
    <p:sldId id="269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334"/>
    <a:srgbClr val="314F8F"/>
    <a:srgbClr val="2A4985"/>
    <a:srgbClr val="FCFCFC"/>
    <a:srgbClr val="E28700"/>
    <a:srgbClr val="ABB8C4"/>
    <a:srgbClr val="A3A0A3"/>
    <a:srgbClr val="F2F2F2"/>
    <a:srgbClr val="DA8200"/>
    <a:srgbClr val="FB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0" autoAdjust="0"/>
    <p:restoredTop sz="91158" autoAdjust="0"/>
  </p:normalViewPr>
  <p:slideViewPr>
    <p:cSldViewPr snapToGrid="0" showGuides="1">
      <p:cViewPr varScale="1">
        <p:scale>
          <a:sx n="66" d="100"/>
          <a:sy n="66" d="100"/>
        </p:scale>
        <p:origin x="508" y="4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9B997-225C-4ADE-BD08-0522AB0375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7A546C-242A-41C9-8D54-A9BBAECD16B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703-555-1234</a:t>
          </a:r>
        </a:p>
        <a:p>
          <a:r>
            <a:rPr lang="en-GB" dirty="0"/>
            <a:t>Santa Barbara FD</a:t>
          </a:r>
        </a:p>
        <a:p>
          <a:r>
            <a:rPr lang="en-GB" dirty="0"/>
            <a:t>Initiator</a:t>
          </a:r>
        </a:p>
        <a:p>
          <a:r>
            <a:rPr lang="en-GB" dirty="0"/>
            <a:t>Expires 12/31/20</a:t>
          </a:r>
        </a:p>
      </dgm:t>
    </dgm:pt>
    <dgm:pt modelId="{D05BFB60-352B-4436-8219-38E4A9AA360B}" type="parTrans" cxnId="{2A0A4A6F-398C-48DC-87A9-5867B3CDAF68}">
      <dgm:prSet/>
      <dgm:spPr/>
      <dgm:t>
        <a:bodyPr/>
        <a:lstStyle/>
        <a:p>
          <a:endParaRPr lang="en-GB"/>
        </a:p>
      </dgm:t>
    </dgm:pt>
    <dgm:pt modelId="{C9FA0AE9-7FFA-43FB-969C-1D492246335B}" type="sibTrans" cxnId="{2A0A4A6F-398C-48DC-87A9-5867B3CDAF68}">
      <dgm:prSet/>
      <dgm:spPr/>
      <dgm:t>
        <a:bodyPr/>
        <a:lstStyle/>
        <a:p>
          <a:endParaRPr lang="en-GB"/>
        </a:p>
      </dgm:t>
    </dgm:pt>
    <dgm:pt modelId="{57316D37-9F42-4151-8D80-1C594A4B1F30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err="1"/>
            <a:t>RapidReach</a:t>
          </a:r>
          <a:endParaRPr lang="en-GB" dirty="0"/>
        </a:p>
        <a:p>
          <a:r>
            <a:rPr lang="en-GB" dirty="0"/>
            <a:t>Initiator</a:t>
          </a:r>
        </a:p>
        <a:p>
          <a:r>
            <a:rPr lang="en-GB" dirty="0"/>
            <a:t>Expires 12/1/20</a:t>
          </a:r>
        </a:p>
      </dgm:t>
    </dgm:pt>
    <dgm:pt modelId="{226A8F38-C097-4774-87B9-19139277A958}" type="parTrans" cxnId="{5675709C-25CB-49D3-ABEA-FEA497AE3BEF}">
      <dgm:prSet/>
      <dgm:spPr/>
      <dgm:t>
        <a:bodyPr/>
        <a:lstStyle/>
        <a:p>
          <a:endParaRPr lang="en-GB"/>
        </a:p>
      </dgm:t>
    </dgm:pt>
    <dgm:pt modelId="{8B528D07-0AEA-43AA-AE9A-16DA175AEB6E}" type="sibTrans" cxnId="{5675709C-25CB-49D3-ABEA-FEA497AE3BEF}">
      <dgm:prSet/>
      <dgm:spPr/>
      <dgm:t>
        <a:bodyPr/>
        <a:lstStyle/>
        <a:p>
          <a:endParaRPr lang="en-GB"/>
        </a:p>
      </dgm:t>
    </dgm:pt>
    <dgm:pt modelId="{744E5231-6DD4-4482-8BE9-E6974E79C0C3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Everbridge</a:t>
          </a:r>
        </a:p>
        <a:p>
          <a:r>
            <a:rPr lang="en-GB" dirty="0"/>
            <a:t>Initiator</a:t>
          </a:r>
        </a:p>
        <a:p>
          <a:r>
            <a:rPr lang="en-GB" dirty="0"/>
            <a:t>Expires 12/1/20</a:t>
          </a:r>
        </a:p>
      </dgm:t>
    </dgm:pt>
    <dgm:pt modelId="{9B79C539-5153-46DA-9A6F-E2E66191B78C}" type="sibTrans" cxnId="{CEAEC0AA-3F82-4C51-8175-D488CBAEC1E7}">
      <dgm:prSet/>
      <dgm:spPr/>
      <dgm:t>
        <a:bodyPr/>
        <a:lstStyle/>
        <a:p>
          <a:endParaRPr lang="en-GB"/>
        </a:p>
      </dgm:t>
    </dgm:pt>
    <dgm:pt modelId="{54621541-20E8-4F13-BDAB-9F985D05119A}" type="parTrans" cxnId="{CEAEC0AA-3F82-4C51-8175-D488CBAEC1E7}">
      <dgm:prSet/>
      <dgm:spPr/>
      <dgm:t>
        <a:bodyPr/>
        <a:lstStyle/>
        <a:p>
          <a:endParaRPr lang="en-GB"/>
        </a:p>
      </dgm:t>
    </dgm:pt>
    <dgm:pt modelId="{5B772E92-6DB4-4602-B988-431D6B05CA9D}">
      <dgm:prSet/>
      <dgm:spPr/>
      <dgm:t>
        <a:bodyPr/>
        <a:lstStyle/>
        <a:p>
          <a:r>
            <a:rPr lang="en-GB" dirty="0"/>
            <a:t>Twilio</a:t>
          </a:r>
        </a:p>
        <a:p>
          <a:r>
            <a:rPr lang="en-GB" dirty="0"/>
            <a:t>Enabler</a:t>
          </a:r>
        </a:p>
        <a:p>
          <a:r>
            <a:rPr lang="en-GB" dirty="0"/>
            <a:t>Expires 12/1/20</a:t>
          </a:r>
        </a:p>
      </dgm:t>
    </dgm:pt>
    <dgm:pt modelId="{F0C1373F-3393-43DE-8060-C0B87AAA9456}" type="parTrans" cxnId="{339A9D6C-3A2F-4873-9E18-9471E1D45C38}">
      <dgm:prSet/>
      <dgm:spPr/>
      <dgm:t>
        <a:bodyPr/>
        <a:lstStyle/>
        <a:p>
          <a:endParaRPr lang="en-GB"/>
        </a:p>
      </dgm:t>
    </dgm:pt>
    <dgm:pt modelId="{EA6284AB-4A0E-4745-9FED-1EEF17E19C08}" type="sibTrans" cxnId="{339A9D6C-3A2F-4873-9E18-9471E1D45C38}">
      <dgm:prSet/>
      <dgm:spPr/>
      <dgm:t>
        <a:bodyPr/>
        <a:lstStyle/>
        <a:p>
          <a:endParaRPr lang="en-GB"/>
        </a:p>
      </dgm:t>
    </dgm:pt>
    <dgm:pt modelId="{09641CBA-6EFC-4035-AE7A-5E51C6E123C9}">
      <dgm:prSet/>
      <dgm:spPr/>
      <dgm:t>
        <a:bodyPr/>
        <a:lstStyle/>
        <a:p>
          <a:r>
            <a:rPr lang="en-GB" dirty="0"/>
            <a:t>Twilio</a:t>
          </a:r>
        </a:p>
        <a:p>
          <a:r>
            <a:rPr lang="en-GB" dirty="0"/>
            <a:t>Enabler</a:t>
          </a:r>
        </a:p>
        <a:p>
          <a:r>
            <a:rPr lang="en-GB" dirty="0"/>
            <a:t>Expires 12/1/10</a:t>
          </a:r>
        </a:p>
      </dgm:t>
    </dgm:pt>
    <dgm:pt modelId="{C326B02F-2A89-4C64-91CC-87137F7007F8}" type="parTrans" cxnId="{F4828A14-B76D-478A-8286-D1CD705B9CD2}">
      <dgm:prSet/>
      <dgm:spPr/>
      <dgm:t>
        <a:bodyPr/>
        <a:lstStyle/>
        <a:p>
          <a:endParaRPr lang="en-GB"/>
        </a:p>
      </dgm:t>
    </dgm:pt>
    <dgm:pt modelId="{123404F0-82DB-449E-B004-EB02C698D4A4}" type="sibTrans" cxnId="{F4828A14-B76D-478A-8286-D1CD705B9CD2}">
      <dgm:prSet/>
      <dgm:spPr/>
      <dgm:t>
        <a:bodyPr/>
        <a:lstStyle/>
        <a:p>
          <a:endParaRPr lang="en-GB"/>
        </a:p>
      </dgm:t>
    </dgm:pt>
    <dgm:pt modelId="{51B68EE4-1C8E-4C4F-817B-877D2FFBE666}" type="pres">
      <dgm:prSet presAssocID="{E2C9B997-225C-4ADE-BD08-0522AB0375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757436-93CA-4E9E-87DF-CCAB40828A62}" type="pres">
      <dgm:prSet presAssocID="{1F7A546C-242A-41C9-8D54-A9BBAECD16B6}" presName="hierRoot1" presStyleCnt="0">
        <dgm:presLayoutVars>
          <dgm:hierBranch val="init"/>
        </dgm:presLayoutVars>
      </dgm:prSet>
      <dgm:spPr/>
    </dgm:pt>
    <dgm:pt modelId="{AA5FC5EF-8A32-4517-A274-12170362413E}" type="pres">
      <dgm:prSet presAssocID="{1F7A546C-242A-41C9-8D54-A9BBAECD16B6}" presName="rootComposite1" presStyleCnt="0"/>
      <dgm:spPr/>
    </dgm:pt>
    <dgm:pt modelId="{8C1FD174-58E0-4793-A3D8-8BDF1D2E80AF}" type="pres">
      <dgm:prSet presAssocID="{1F7A546C-242A-41C9-8D54-A9BBAECD16B6}" presName="rootText1" presStyleLbl="node0" presStyleIdx="0" presStyleCnt="1" custScaleX="100161">
        <dgm:presLayoutVars>
          <dgm:chPref val="3"/>
        </dgm:presLayoutVars>
      </dgm:prSet>
      <dgm:spPr/>
    </dgm:pt>
    <dgm:pt modelId="{BCD29543-4C60-4F05-97E8-9F44B084B7F0}" type="pres">
      <dgm:prSet presAssocID="{1F7A546C-242A-41C9-8D54-A9BBAECD16B6}" presName="rootConnector1" presStyleLbl="node1" presStyleIdx="0" presStyleCnt="0"/>
      <dgm:spPr/>
    </dgm:pt>
    <dgm:pt modelId="{1030818B-4994-486E-84EE-78B8CB1D0E8B}" type="pres">
      <dgm:prSet presAssocID="{1F7A546C-242A-41C9-8D54-A9BBAECD16B6}" presName="hierChild2" presStyleCnt="0"/>
      <dgm:spPr/>
    </dgm:pt>
    <dgm:pt modelId="{25C3E58C-7329-4995-9D35-8D27670E01E4}" type="pres">
      <dgm:prSet presAssocID="{54621541-20E8-4F13-BDAB-9F985D05119A}" presName="Name37" presStyleLbl="parChTrans1D2" presStyleIdx="0" presStyleCnt="2"/>
      <dgm:spPr/>
    </dgm:pt>
    <dgm:pt modelId="{03197A70-F94C-45B1-8CEF-B387C93EF53B}" type="pres">
      <dgm:prSet presAssocID="{744E5231-6DD4-4482-8BE9-E6974E79C0C3}" presName="hierRoot2" presStyleCnt="0">
        <dgm:presLayoutVars>
          <dgm:hierBranch val="init"/>
        </dgm:presLayoutVars>
      </dgm:prSet>
      <dgm:spPr/>
    </dgm:pt>
    <dgm:pt modelId="{6D510CC1-E5AA-46D0-B39C-92D653654591}" type="pres">
      <dgm:prSet presAssocID="{744E5231-6DD4-4482-8BE9-E6974E79C0C3}" presName="rootComposite" presStyleCnt="0"/>
      <dgm:spPr/>
    </dgm:pt>
    <dgm:pt modelId="{4EB6C0BA-F953-40DF-9054-03ED49216D3F}" type="pres">
      <dgm:prSet presAssocID="{744E5231-6DD4-4482-8BE9-E6974E79C0C3}" presName="rootText" presStyleLbl="node2" presStyleIdx="0" presStyleCnt="2">
        <dgm:presLayoutVars>
          <dgm:chPref val="3"/>
        </dgm:presLayoutVars>
      </dgm:prSet>
      <dgm:spPr/>
    </dgm:pt>
    <dgm:pt modelId="{0E12E423-AE97-4B0B-A43E-CD20C37BCD70}" type="pres">
      <dgm:prSet presAssocID="{744E5231-6DD4-4482-8BE9-E6974E79C0C3}" presName="rootConnector" presStyleLbl="node2" presStyleIdx="0" presStyleCnt="2"/>
      <dgm:spPr/>
    </dgm:pt>
    <dgm:pt modelId="{528A2EA0-C97F-4AE9-819C-AF816D042A93}" type="pres">
      <dgm:prSet presAssocID="{744E5231-6DD4-4482-8BE9-E6974E79C0C3}" presName="hierChild4" presStyleCnt="0"/>
      <dgm:spPr/>
    </dgm:pt>
    <dgm:pt modelId="{E8D3BF96-532F-4F87-B890-5B8C912E0A59}" type="pres">
      <dgm:prSet presAssocID="{F0C1373F-3393-43DE-8060-C0B87AAA9456}" presName="Name37" presStyleLbl="parChTrans1D3" presStyleIdx="0" presStyleCnt="2"/>
      <dgm:spPr/>
    </dgm:pt>
    <dgm:pt modelId="{67D4FA7E-FDD2-4FC5-B6C8-56242AA871C3}" type="pres">
      <dgm:prSet presAssocID="{5B772E92-6DB4-4602-B988-431D6B05CA9D}" presName="hierRoot2" presStyleCnt="0">
        <dgm:presLayoutVars>
          <dgm:hierBranch val="init"/>
        </dgm:presLayoutVars>
      </dgm:prSet>
      <dgm:spPr/>
    </dgm:pt>
    <dgm:pt modelId="{6A114B83-6E98-4220-A228-D0D7F0EA91BB}" type="pres">
      <dgm:prSet presAssocID="{5B772E92-6DB4-4602-B988-431D6B05CA9D}" presName="rootComposite" presStyleCnt="0"/>
      <dgm:spPr/>
    </dgm:pt>
    <dgm:pt modelId="{EE576496-C56A-4117-BD23-9D0C313D70A9}" type="pres">
      <dgm:prSet presAssocID="{5B772E92-6DB4-4602-B988-431D6B05CA9D}" presName="rootText" presStyleLbl="node3" presStyleIdx="0" presStyleCnt="2" custLinFactNeighborX="-2000" custLinFactNeighborY="2370">
        <dgm:presLayoutVars>
          <dgm:chPref val="3"/>
        </dgm:presLayoutVars>
      </dgm:prSet>
      <dgm:spPr/>
    </dgm:pt>
    <dgm:pt modelId="{59EB6CF7-D389-409F-A8A5-0E4F478309C1}" type="pres">
      <dgm:prSet presAssocID="{5B772E92-6DB4-4602-B988-431D6B05CA9D}" presName="rootConnector" presStyleLbl="node3" presStyleIdx="0" presStyleCnt="2"/>
      <dgm:spPr/>
    </dgm:pt>
    <dgm:pt modelId="{01EFDCEA-2F2F-4173-BBA1-2F2D545D44D8}" type="pres">
      <dgm:prSet presAssocID="{5B772E92-6DB4-4602-B988-431D6B05CA9D}" presName="hierChild4" presStyleCnt="0"/>
      <dgm:spPr/>
    </dgm:pt>
    <dgm:pt modelId="{E682B8EC-2DC1-4B67-BB3B-85E9262BBA83}" type="pres">
      <dgm:prSet presAssocID="{5B772E92-6DB4-4602-B988-431D6B05CA9D}" presName="hierChild5" presStyleCnt="0"/>
      <dgm:spPr/>
    </dgm:pt>
    <dgm:pt modelId="{2327A7AA-D12F-426A-BB12-1149A0485802}" type="pres">
      <dgm:prSet presAssocID="{744E5231-6DD4-4482-8BE9-E6974E79C0C3}" presName="hierChild5" presStyleCnt="0"/>
      <dgm:spPr/>
    </dgm:pt>
    <dgm:pt modelId="{EDCF019F-EAF1-4BD9-9DD7-9368B2A6C8E4}" type="pres">
      <dgm:prSet presAssocID="{226A8F38-C097-4774-87B9-19139277A958}" presName="Name37" presStyleLbl="parChTrans1D2" presStyleIdx="1" presStyleCnt="2"/>
      <dgm:spPr/>
    </dgm:pt>
    <dgm:pt modelId="{436CCE15-9504-4A3C-888A-441B83217BBF}" type="pres">
      <dgm:prSet presAssocID="{57316D37-9F42-4151-8D80-1C594A4B1F30}" presName="hierRoot2" presStyleCnt="0">
        <dgm:presLayoutVars>
          <dgm:hierBranch val="init"/>
        </dgm:presLayoutVars>
      </dgm:prSet>
      <dgm:spPr/>
    </dgm:pt>
    <dgm:pt modelId="{71EE8ADA-74B1-4D8C-9E08-5E99FEC02FBA}" type="pres">
      <dgm:prSet presAssocID="{57316D37-9F42-4151-8D80-1C594A4B1F30}" presName="rootComposite" presStyleCnt="0"/>
      <dgm:spPr/>
    </dgm:pt>
    <dgm:pt modelId="{AD3224CD-362F-461A-86F5-6035E560688E}" type="pres">
      <dgm:prSet presAssocID="{57316D37-9F42-4151-8D80-1C594A4B1F30}" presName="rootText" presStyleLbl="node2" presStyleIdx="1" presStyleCnt="2">
        <dgm:presLayoutVars>
          <dgm:chPref val="3"/>
        </dgm:presLayoutVars>
      </dgm:prSet>
      <dgm:spPr/>
    </dgm:pt>
    <dgm:pt modelId="{CBC55367-CAE7-4E7A-AC7E-7FEB2C536C0E}" type="pres">
      <dgm:prSet presAssocID="{57316D37-9F42-4151-8D80-1C594A4B1F30}" presName="rootConnector" presStyleLbl="node2" presStyleIdx="1" presStyleCnt="2"/>
      <dgm:spPr/>
    </dgm:pt>
    <dgm:pt modelId="{F49ED1F4-6B98-4A83-A8FF-B91B26ED88F3}" type="pres">
      <dgm:prSet presAssocID="{57316D37-9F42-4151-8D80-1C594A4B1F30}" presName="hierChild4" presStyleCnt="0"/>
      <dgm:spPr/>
    </dgm:pt>
    <dgm:pt modelId="{0A216E23-29F6-4781-8C17-193E2D8F76C5}" type="pres">
      <dgm:prSet presAssocID="{C326B02F-2A89-4C64-91CC-87137F7007F8}" presName="Name37" presStyleLbl="parChTrans1D3" presStyleIdx="1" presStyleCnt="2"/>
      <dgm:spPr/>
    </dgm:pt>
    <dgm:pt modelId="{67FD60F5-9769-44E7-A118-0D5909C07259}" type="pres">
      <dgm:prSet presAssocID="{09641CBA-6EFC-4035-AE7A-5E51C6E123C9}" presName="hierRoot2" presStyleCnt="0">
        <dgm:presLayoutVars>
          <dgm:hierBranch val="init"/>
        </dgm:presLayoutVars>
      </dgm:prSet>
      <dgm:spPr/>
    </dgm:pt>
    <dgm:pt modelId="{986FF6E8-3AE2-4324-AEE8-6FF1E83FCF8B}" type="pres">
      <dgm:prSet presAssocID="{09641CBA-6EFC-4035-AE7A-5E51C6E123C9}" presName="rootComposite" presStyleCnt="0"/>
      <dgm:spPr/>
    </dgm:pt>
    <dgm:pt modelId="{AF7EAE97-1754-44B1-B907-F22B6E4E86A7}" type="pres">
      <dgm:prSet presAssocID="{09641CBA-6EFC-4035-AE7A-5E51C6E123C9}" presName="rootText" presStyleLbl="node3" presStyleIdx="1" presStyleCnt="2">
        <dgm:presLayoutVars>
          <dgm:chPref val="3"/>
        </dgm:presLayoutVars>
      </dgm:prSet>
      <dgm:spPr/>
    </dgm:pt>
    <dgm:pt modelId="{F3A1F2FC-ACB3-4E25-8F98-C844F82108EB}" type="pres">
      <dgm:prSet presAssocID="{09641CBA-6EFC-4035-AE7A-5E51C6E123C9}" presName="rootConnector" presStyleLbl="node3" presStyleIdx="1" presStyleCnt="2"/>
      <dgm:spPr/>
    </dgm:pt>
    <dgm:pt modelId="{C4010F7C-75F9-4FBA-9DAF-182DEC3FE47F}" type="pres">
      <dgm:prSet presAssocID="{09641CBA-6EFC-4035-AE7A-5E51C6E123C9}" presName="hierChild4" presStyleCnt="0"/>
      <dgm:spPr/>
    </dgm:pt>
    <dgm:pt modelId="{CB31343B-884D-4314-B90D-104CFB5AC533}" type="pres">
      <dgm:prSet presAssocID="{09641CBA-6EFC-4035-AE7A-5E51C6E123C9}" presName="hierChild5" presStyleCnt="0"/>
      <dgm:spPr/>
    </dgm:pt>
    <dgm:pt modelId="{767BB800-AAFA-4AA2-87BC-9BBBC67E6B7B}" type="pres">
      <dgm:prSet presAssocID="{57316D37-9F42-4151-8D80-1C594A4B1F30}" presName="hierChild5" presStyleCnt="0"/>
      <dgm:spPr/>
    </dgm:pt>
    <dgm:pt modelId="{98A95167-B0C2-4563-8CD4-2FA9C6879CCB}" type="pres">
      <dgm:prSet presAssocID="{1F7A546C-242A-41C9-8D54-A9BBAECD16B6}" presName="hierChild3" presStyleCnt="0"/>
      <dgm:spPr/>
    </dgm:pt>
  </dgm:ptLst>
  <dgm:cxnLst>
    <dgm:cxn modelId="{F4828A14-B76D-478A-8286-D1CD705B9CD2}" srcId="{57316D37-9F42-4151-8D80-1C594A4B1F30}" destId="{09641CBA-6EFC-4035-AE7A-5E51C6E123C9}" srcOrd="0" destOrd="0" parTransId="{C326B02F-2A89-4C64-91CC-87137F7007F8}" sibTransId="{123404F0-82DB-449E-B004-EB02C698D4A4}"/>
    <dgm:cxn modelId="{9217AB20-F306-4D72-8BEC-DA37F7ED7C56}" type="presOf" srcId="{C326B02F-2A89-4C64-91CC-87137F7007F8}" destId="{0A216E23-29F6-4781-8C17-193E2D8F76C5}" srcOrd="0" destOrd="0" presId="urn:microsoft.com/office/officeart/2005/8/layout/orgChart1"/>
    <dgm:cxn modelId="{28046B28-51D8-4416-BED4-0BA26A6EC75C}" type="presOf" srcId="{744E5231-6DD4-4482-8BE9-E6974E79C0C3}" destId="{4EB6C0BA-F953-40DF-9054-03ED49216D3F}" srcOrd="0" destOrd="0" presId="urn:microsoft.com/office/officeart/2005/8/layout/orgChart1"/>
    <dgm:cxn modelId="{C454EA29-7657-4D2A-BA02-404FE6201A73}" type="presOf" srcId="{226A8F38-C097-4774-87B9-19139277A958}" destId="{EDCF019F-EAF1-4BD9-9DD7-9368B2A6C8E4}" srcOrd="0" destOrd="0" presId="urn:microsoft.com/office/officeart/2005/8/layout/orgChart1"/>
    <dgm:cxn modelId="{C9DF6B4A-8CD1-43DA-B414-F0152D50F2DD}" type="presOf" srcId="{1F7A546C-242A-41C9-8D54-A9BBAECD16B6}" destId="{BCD29543-4C60-4F05-97E8-9F44B084B7F0}" srcOrd="1" destOrd="0" presId="urn:microsoft.com/office/officeart/2005/8/layout/orgChart1"/>
    <dgm:cxn modelId="{C2AE536C-86CD-4F87-8E52-CEAEF5F7240D}" type="presOf" srcId="{57316D37-9F42-4151-8D80-1C594A4B1F30}" destId="{AD3224CD-362F-461A-86F5-6035E560688E}" srcOrd="0" destOrd="0" presId="urn:microsoft.com/office/officeart/2005/8/layout/orgChart1"/>
    <dgm:cxn modelId="{339A9D6C-3A2F-4873-9E18-9471E1D45C38}" srcId="{744E5231-6DD4-4482-8BE9-E6974E79C0C3}" destId="{5B772E92-6DB4-4602-B988-431D6B05CA9D}" srcOrd="0" destOrd="0" parTransId="{F0C1373F-3393-43DE-8060-C0B87AAA9456}" sibTransId="{EA6284AB-4A0E-4745-9FED-1EEF17E19C08}"/>
    <dgm:cxn modelId="{2A0A4A6F-398C-48DC-87A9-5867B3CDAF68}" srcId="{E2C9B997-225C-4ADE-BD08-0522AB03757A}" destId="{1F7A546C-242A-41C9-8D54-A9BBAECD16B6}" srcOrd="0" destOrd="0" parTransId="{D05BFB60-352B-4436-8219-38E4A9AA360B}" sibTransId="{C9FA0AE9-7FFA-43FB-969C-1D492246335B}"/>
    <dgm:cxn modelId="{05C0D27C-208A-43D9-96D2-345D1CE76A35}" type="presOf" srcId="{1F7A546C-242A-41C9-8D54-A9BBAECD16B6}" destId="{8C1FD174-58E0-4793-A3D8-8BDF1D2E80AF}" srcOrd="0" destOrd="0" presId="urn:microsoft.com/office/officeart/2005/8/layout/orgChart1"/>
    <dgm:cxn modelId="{21A3B17D-F216-4736-9871-CB2D68B89B1D}" type="presOf" srcId="{744E5231-6DD4-4482-8BE9-E6974E79C0C3}" destId="{0E12E423-AE97-4B0B-A43E-CD20C37BCD70}" srcOrd="1" destOrd="0" presId="urn:microsoft.com/office/officeart/2005/8/layout/orgChart1"/>
    <dgm:cxn modelId="{D074E481-B00F-42FE-8254-0877054189AD}" type="presOf" srcId="{F0C1373F-3393-43DE-8060-C0B87AAA9456}" destId="{E8D3BF96-532F-4F87-B890-5B8C912E0A59}" srcOrd="0" destOrd="0" presId="urn:microsoft.com/office/officeart/2005/8/layout/orgChart1"/>
    <dgm:cxn modelId="{06368D83-E668-4186-9E45-6568B5EE3388}" type="presOf" srcId="{09641CBA-6EFC-4035-AE7A-5E51C6E123C9}" destId="{AF7EAE97-1754-44B1-B907-F22B6E4E86A7}" srcOrd="0" destOrd="0" presId="urn:microsoft.com/office/officeart/2005/8/layout/orgChart1"/>
    <dgm:cxn modelId="{0C47C692-5462-4E73-B15F-43E324B9E71F}" type="presOf" srcId="{57316D37-9F42-4151-8D80-1C594A4B1F30}" destId="{CBC55367-CAE7-4E7A-AC7E-7FEB2C536C0E}" srcOrd="1" destOrd="0" presId="urn:microsoft.com/office/officeart/2005/8/layout/orgChart1"/>
    <dgm:cxn modelId="{5675709C-25CB-49D3-ABEA-FEA497AE3BEF}" srcId="{1F7A546C-242A-41C9-8D54-A9BBAECD16B6}" destId="{57316D37-9F42-4151-8D80-1C594A4B1F30}" srcOrd="1" destOrd="0" parTransId="{226A8F38-C097-4774-87B9-19139277A958}" sibTransId="{8B528D07-0AEA-43AA-AE9A-16DA175AEB6E}"/>
    <dgm:cxn modelId="{CEAEC0AA-3F82-4C51-8175-D488CBAEC1E7}" srcId="{1F7A546C-242A-41C9-8D54-A9BBAECD16B6}" destId="{744E5231-6DD4-4482-8BE9-E6974E79C0C3}" srcOrd="0" destOrd="0" parTransId="{54621541-20E8-4F13-BDAB-9F985D05119A}" sibTransId="{9B79C539-5153-46DA-9A6F-E2E66191B78C}"/>
    <dgm:cxn modelId="{657208AB-76C5-41A1-84DA-4D634CB1FFD4}" type="presOf" srcId="{54621541-20E8-4F13-BDAB-9F985D05119A}" destId="{25C3E58C-7329-4995-9D35-8D27670E01E4}" srcOrd="0" destOrd="0" presId="urn:microsoft.com/office/officeart/2005/8/layout/orgChart1"/>
    <dgm:cxn modelId="{74236FDF-8595-4255-9EE5-8AA503D5FFE3}" type="presOf" srcId="{E2C9B997-225C-4ADE-BD08-0522AB03757A}" destId="{51B68EE4-1C8E-4C4F-817B-877D2FFBE666}" srcOrd="0" destOrd="0" presId="urn:microsoft.com/office/officeart/2005/8/layout/orgChart1"/>
    <dgm:cxn modelId="{102FB4E0-5C11-4D1C-89BF-F6643D2D25D0}" type="presOf" srcId="{09641CBA-6EFC-4035-AE7A-5E51C6E123C9}" destId="{F3A1F2FC-ACB3-4E25-8F98-C844F82108EB}" srcOrd="1" destOrd="0" presId="urn:microsoft.com/office/officeart/2005/8/layout/orgChart1"/>
    <dgm:cxn modelId="{731B71F6-026F-4DA2-9401-9B0C2D0D299D}" type="presOf" srcId="{5B772E92-6DB4-4602-B988-431D6B05CA9D}" destId="{59EB6CF7-D389-409F-A8A5-0E4F478309C1}" srcOrd="1" destOrd="0" presId="urn:microsoft.com/office/officeart/2005/8/layout/orgChart1"/>
    <dgm:cxn modelId="{527787FA-EC2E-4DD7-B805-D870492B8A24}" type="presOf" srcId="{5B772E92-6DB4-4602-B988-431D6B05CA9D}" destId="{EE576496-C56A-4117-BD23-9D0C313D70A9}" srcOrd="0" destOrd="0" presId="urn:microsoft.com/office/officeart/2005/8/layout/orgChart1"/>
    <dgm:cxn modelId="{B5EAD35F-40AA-4D55-B1E1-C3B3469FC3F4}" type="presParOf" srcId="{51B68EE4-1C8E-4C4F-817B-877D2FFBE666}" destId="{F7757436-93CA-4E9E-87DF-CCAB40828A62}" srcOrd="0" destOrd="0" presId="urn:microsoft.com/office/officeart/2005/8/layout/orgChart1"/>
    <dgm:cxn modelId="{A4923B1D-A359-401B-AEA7-8F95D99E6A01}" type="presParOf" srcId="{F7757436-93CA-4E9E-87DF-CCAB40828A62}" destId="{AA5FC5EF-8A32-4517-A274-12170362413E}" srcOrd="0" destOrd="0" presId="urn:microsoft.com/office/officeart/2005/8/layout/orgChart1"/>
    <dgm:cxn modelId="{41A87A8F-9893-43F5-9589-5E1E14A6DC33}" type="presParOf" srcId="{AA5FC5EF-8A32-4517-A274-12170362413E}" destId="{8C1FD174-58E0-4793-A3D8-8BDF1D2E80AF}" srcOrd="0" destOrd="0" presId="urn:microsoft.com/office/officeart/2005/8/layout/orgChart1"/>
    <dgm:cxn modelId="{2357BBC0-1DAC-4272-909F-ED4845406E03}" type="presParOf" srcId="{AA5FC5EF-8A32-4517-A274-12170362413E}" destId="{BCD29543-4C60-4F05-97E8-9F44B084B7F0}" srcOrd="1" destOrd="0" presId="urn:microsoft.com/office/officeart/2005/8/layout/orgChart1"/>
    <dgm:cxn modelId="{0032FCC6-CDBC-4716-9F85-F97D370741FA}" type="presParOf" srcId="{F7757436-93CA-4E9E-87DF-CCAB40828A62}" destId="{1030818B-4994-486E-84EE-78B8CB1D0E8B}" srcOrd="1" destOrd="0" presId="urn:microsoft.com/office/officeart/2005/8/layout/orgChart1"/>
    <dgm:cxn modelId="{7723E749-814D-459B-AA36-19C640F9C671}" type="presParOf" srcId="{1030818B-4994-486E-84EE-78B8CB1D0E8B}" destId="{25C3E58C-7329-4995-9D35-8D27670E01E4}" srcOrd="0" destOrd="0" presId="urn:microsoft.com/office/officeart/2005/8/layout/orgChart1"/>
    <dgm:cxn modelId="{B3527781-5440-43B4-A3F2-92C3B12ECB8C}" type="presParOf" srcId="{1030818B-4994-486E-84EE-78B8CB1D0E8B}" destId="{03197A70-F94C-45B1-8CEF-B387C93EF53B}" srcOrd="1" destOrd="0" presId="urn:microsoft.com/office/officeart/2005/8/layout/orgChart1"/>
    <dgm:cxn modelId="{B9D60DF0-888F-406B-9538-65123D29D9C2}" type="presParOf" srcId="{03197A70-F94C-45B1-8CEF-B387C93EF53B}" destId="{6D510CC1-E5AA-46D0-B39C-92D653654591}" srcOrd="0" destOrd="0" presId="urn:microsoft.com/office/officeart/2005/8/layout/orgChart1"/>
    <dgm:cxn modelId="{614D1EE0-2CA3-4F44-8CFB-9EC5EB8D3E36}" type="presParOf" srcId="{6D510CC1-E5AA-46D0-B39C-92D653654591}" destId="{4EB6C0BA-F953-40DF-9054-03ED49216D3F}" srcOrd="0" destOrd="0" presId="urn:microsoft.com/office/officeart/2005/8/layout/orgChart1"/>
    <dgm:cxn modelId="{10464BCC-2633-460E-804F-01798F934D16}" type="presParOf" srcId="{6D510CC1-E5AA-46D0-B39C-92D653654591}" destId="{0E12E423-AE97-4B0B-A43E-CD20C37BCD70}" srcOrd="1" destOrd="0" presId="urn:microsoft.com/office/officeart/2005/8/layout/orgChart1"/>
    <dgm:cxn modelId="{24757D6A-D71C-4443-A0D3-6EECE59C1265}" type="presParOf" srcId="{03197A70-F94C-45B1-8CEF-B387C93EF53B}" destId="{528A2EA0-C97F-4AE9-819C-AF816D042A93}" srcOrd="1" destOrd="0" presId="urn:microsoft.com/office/officeart/2005/8/layout/orgChart1"/>
    <dgm:cxn modelId="{96876068-7E3F-4B0B-BCCF-E891361B595D}" type="presParOf" srcId="{528A2EA0-C97F-4AE9-819C-AF816D042A93}" destId="{E8D3BF96-532F-4F87-B890-5B8C912E0A59}" srcOrd="0" destOrd="0" presId="urn:microsoft.com/office/officeart/2005/8/layout/orgChart1"/>
    <dgm:cxn modelId="{F7FC5CEE-DCCE-41F1-AECC-F862F7108941}" type="presParOf" srcId="{528A2EA0-C97F-4AE9-819C-AF816D042A93}" destId="{67D4FA7E-FDD2-4FC5-B6C8-56242AA871C3}" srcOrd="1" destOrd="0" presId="urn:microsoft.com/office/officeart/2005/8/layout/orgChart1"/>
    <dgm:cxn modelId="{3A5FD433-9101-4937-997E-FC9AE936F8BD}" type="presParOf" srcId="{67D4FA7E-FDD2-4FC5-B6C8-56242AA871C3}" destId="{6A114B83-6E98-4220-A228-D0D7F0EA91BB}" srcOrd="0" destOrd="0" presId="urn:microsoft.com/office/officeart/2005/8/layout/orgChart1"/>
    <dgm:cxn modelId="{8C8A5725-4DFD-4989-9050-257A7CCA225E}" type="presParOf" srcId="{6A114B83-6E98-4220-A228-D0D7F0EA91BB}" destId="{EE576496-C56A-4117-BD23-9D0C313D70A9}" srcOrd="0" destOrd="0" presId="urn:microsoft.com/office/officeart/2005/8/layout/orgChart1"/>
    <dgm:cxn modelId="{65FC4514-3AE3-435E-8EBA-0631A42DF90B}" type="presParOf" srcId="{6A114B83-6E98-4220-A228-D0D7F0EA91BB}" destId="{59EB6CF7-D389-409F-A8A5-0E4F478309C1}" srcOrd="1" destOrd="0" presId="urn:microsoft.com/office/officeart/2005/8/layout/orgChart1"/>
    <dgm:cxn modelId="{F65B6F51-1E9B-418F-8DD3-D7B6249C654B}" type="presParOf" srcId="{67D4FA7E-FDD2-4FC5-B6C8-56242AA871C3}" destId="{01EFDCEA-2F2F-4173-BBA1-2F2D545D44D8}" srcOrd="1" destOrd="0" presId="urn:microsoft.com/office/officeart/2005/8/layout/orgChart1"/>
    <dgm:cxn modelId="{A88EA532-DCBC-408F-9BF5-15764C88E54E}" type="presParOf" srcId="{67D4FA7E-FDD2-4FC5-B6C8-56242AA871C3}" destId="{E682B8EC-2DC1-4B67-BB3B-85E9262BBA83}" srcOrd="2" destOrd="0" presId="urn:microsoft.com/office/officeart/2005/8/layout/orgChart1"/>
    <dgm:cxn modelId="{737A0748-7954-44A8-9DCB-18B9B6106D2B}" type="presParOf" srcId="{03197A70-F94C-45B1-8CEF-B387C93EF53B}" destId="{2327A7AA-D12F-426A-BB12-1149A0485802}" srcOrd="2" destOrd="0" presId="urn:microsoft.com/office/officeart/2005/8/layout/orgChart1"/>
    <dgm:cxn modelId="{D918709D-E1ED-41AF-8DFD-4A29A83EA20E}" type="presParOf" srcId="{1030818B-4994-486E-84EE-78B8CB1D0E8B}" destId="{EDCF019F-EAF1-4BD9-9DD7-9368B2A6C8E4}" srcOrd="2" destOrd="0" presId="urn:microsoft.com/office/officeart/2005/8/layout/orgChart1"/>
    <dgm:cxn modelId="{8117536C-DF34-44AD-B280-F889CA104001}" type="presParOf" srcId="{1030818B-4994-486E-84EE-78B8CB1D0E8B}" destId="{436CCE15-9504-4A3C-888A-441B83217BBF}" srcOrd="3" destOrd="0" presId="urn:microsoft.com/office/officeart/2005/8/layout/orgChart1"/>
    <dgm:cxn modelId="{8500F295-6004-4732-9E6D-07552593E9E2}" type="presParOf" srcId="{436CCE15-9504-4A3C-888A-441B83217BBF}" destId="{71EE8ADA-74B1-4D8C-9E08-5E99FEC02FBA}" srcOrd="0" destOrd="0" presId="urn:microsoft.com/office/officeart/2005/8/layout/orgChart1"/>
    <dgm:cxn modelId="{F9044D4A-9004-4C1D-A675-19F56BD81B96}" type="presParOf" srcId="{71EE8ADA-74B1-4D8C-9E08-5E99FEC02FBA}" destId="{AD3224CD-362F-461A-86F5-6035E560688E}" srcOrd="0" destOrd="0" presId="urn:microsoft.com/office/officeart/2005/8/layout/orgChart1"/>
    <dgm:cxn modelId="{4DB0C162-713A-428A-BB62-CB581CB9FD1C}" type="presParOf" srcId="{71EE8ADA-74B1-4D8C-9E08-5E99FEC02FBA}" destId="{CBC55367-CAE7-4E7A-AC7E-7FEB2C536C0E}" srcOrd="1" destOrd="0" presId="urn:microsoft.com/office/officeart/2005/8/layout/orgChart1"/>
    <dgm:cxn modelId="{4A01684A-6FD7-4EAE-B1E3-C0F1322A3F9E}" type="presParOf" srcId="{436CCE15-9504-4A3C-888A-441B83217BBF}" destId="{F49ED1F4-6B98-4A83-A8FF-B91B26ED88F3}" srcOrd="1" destOrd="0" presId="urn:microsoft.com/office/officeart/2005/8/layout/orgChart1"/>
    <dgm:cxn modelId="{C6523888-62EF-41FC-889A-2BFB3445109D}" type="presParOf" srcId="{F49ED1F4-6B98-4A83-A8FF-B91B26ED88F3}" destId="{0A216E23-29F6-4781-8C17-193E2D8F76C5}" srcOrd="0" destOrd="0" presId="urn:microsoft.com/office/officeart/2005/8/layout/orgChart1"/>
    <dgm:cxn modelId="{06318C67-4567-4D71-A755-656A592D2919}" type="presParOf" srcId="{F49ED1F4-6B98-4A83-A8FF-B91B26ED88F3}" destId="{67FD60F5-9769-44E7-A118-0D5909C07259}" srcOrd="1" destOrd="0" presId="urn:microsoft.com/office/officeart/2005/8/layout/orgChart1"/>
    <dgm:cxn modelId="{451B215D-6DD2-4941-AE1E-004EE5EDC276}" type="presParOf" srcId="{67FD60F5-9769-44E7-A118-0D5909C07259}" destId="{986FF6E8-3AE2-4324-AEE8-6FF1E83FCF8B}" srcOrd="0" destOrd="0" presId="urn:microsoft.com/office/officeart/2005/8/layout/orgChart1"/>
    <dgm:cxn modelId="{C62B6243-4476-41D9-9076-6E6A894BA0AA}" type="presParOf" srcId="{986FF6E8-3AE2-4324-AEE8-6FF1E83FCF8B}" destId="{AF7EAE97-1754-44B1-B907-F22B6E4E86A7}" srcOrd="0" destOrd="0" presId="urn:microsoft.com/office/officeart/2005/8/layout/orgChart1"/>
    <dgm:cxn modelId="{88090776-E71D-4D5B-A496-15C2950273A2}" type="presParOf" srcId="{986FF6E8-3AE2-4324-AEE8-6FF1E83FCF8B}" destId="{F3A1F2FC-ACB3-4E25-8F98-C844F82108EB}" srcOrd="1" destOrd="0" presId="urn:microsoft.com/office/officeart/2005/8/layout/orgChart1"/>
    <dgm:cxn modelId="{3E686510-70BF-4115-BA2F-AA9AA80C2959}" type="presParOf" srcId="{67FD60F5-9769-44E7-A118-0D5909C07259}" destId="{C4010F7C-75F9-4FBA-9DAF-182DEC3FE47F}" srcOrd="1" destOrd="0" presId="urn:microsoft.com/office/officeart/2005/8/layout/orgChart1"/>
    <dgm:cxn modelId="{C1625D03-02E4-4AD8-88C5-E000F0220C32}" type="presParOf" srcId="{67FD60F5-9769-44E7-A118-0D5909C07259}" destId="{CB31343B-884D-4314-B90D-104CFB5AC533}" srcOrd="2" destOrd="0" presId="urn:microsoft.com/office/officeart/2005/8/layout/orgChart1"/>
    <dgm:cxn modelId="{B4685AA7-669D-4D16-859E-1593DE2D2701}" type="presParOf" srcId="{436CCE15-9504-4A3C-888A-441B83217BBF}" destId="{767BB800-AAFA-4AA2-87BC-9BBBC67E6B7B}" srcOrd="2" destOrd="0" presId="urn:microsoft.com/office/officeart/2005/8/layout/orgChart1"/>
    <dgm:cxn modelId="{141FEEE4-BB94-428B-BBC5-DC227523897F}" type="presParOf" srcId="{F7757436-93CA-4E9E-87DF-CCAB40828A62}" destId="{98A95167-B0C2-4563-8CD4-2FA9C6879C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16E23-29F6-4781-8C17-193E2D8F76C5}">
      <dsp:nvSpPr>
        <dsp:cNvPr id="0" name=""/>
        <dsp:cNvSpPr/>
      </dsp:nvSpPr>
      <dsp:spPr>
        <a:xfrm>
          <a:off x="4289425" y="3413786"/>
          <a:ext cx="422671" cy="129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193"/>
              </a:lnTo>
              <a:lnTo>
                <a:pt x="422671" y="129619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F019F-EAF1-4BD9-9DD7-9368B2A6C8E4}">
      <dsp:nvSpPr>
        <dsp:cNvPr id="0" name=""/>
        <dsp:cNvSpPr/>
      </dsp:nvSpPr>
      <dsp:spPr>
        <a:xfrm>
          <a:off x="3711773" y="1413139"/>
          <a:ext cx="1704776" cy="59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70"/>
              </a:lnTo>
              <a:lnTo>
                <a:pt x="1704776" y="295870"/>
              </a:lnTo>
              <a:lnTo>
                <a:pt x="1704776" y="59174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3BF96-532F-4F87-B890-5B8C912E0A59}">
      <dsp:nvSpPr>
        <dsp:cNvPr id="0" name=""/>
        <dsp:cNvSpPr/>
      </dsp:nvSpPr>
      <dsp:spPr>
        <a:xfrm>
          <a:off x="879871" y="3413786"/>
          <a:ext cx="366315" cy="130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427"/>
              </a:lnTo>
              <a:lnTo>
                <a:pt x="366315" y="13004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3E58C-7329-4995-9D35-8D27670E01E4}">
      <dsp:nvSpPr>
        <dsp:cNvPr id="0" name=""/>
        <dsp:cNvSpPr/>
      </dsp:nvSpPr>
      <dsp:spPr>
        <a:xfrm>
          <a:off x="2006996" y="1413139"/>
          <a:ext cx="1704776" cy="591740"/>
        </a:xfrm>
        <a:custGeom>
          <a:avLst/>
          <a:gdLst/>
          <a:ahLst/>
          <a:cxnLst/>
          <a:rect l="0" t="0" r="0" b="0"/>
          <a:pathLst>
            <a:path>
              <a:moveTo>
                <a:pt x="1704776" y="0"/>
              </a:moveTo>
              <a:lnTo>
                <a:pt x="1704776" y="295870"/>
              </a:lnTo>
              <a:lnTo>
                <a:pt x="0" y="295870"/>
              </a:lnTo>
              <a:lnTo>
                <a:pt x="0" y="59174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FD174-58E0-4793-A3D8-8BDF1D2E80AF}">
      <dsp:nvSpPr>
        <dsp:cNvPr id="0" name=""/>
        <dsp:cNvSpPr/>
      </dsp:nvSpPr>
      <dsp:spPr>
        <a:xfrm>
          <a:off x="2300598" y="4233"/>
          <a:ext cx="2822349" cy="1408906"/>
        </a:xfrm>
        <a:prstGeom prst="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703-555-1234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Santa Barbara FD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Initiator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Expires 12/31/20</a:t>
          </a:r>
        </a:p>
      </dsp:txBody>
      <dsp:txXfrm>
        <a:off x="2300598" y="4233"/>
        <a:ext cx="2822349" cy="1408906"/>
      </dsp:txXfrm>
    </dsp:sp>
    <dsp:sp modelId="{4EB6C0BA-F953-40DF-9054-03ED49216D3F}">
      <dsp:nvSpPr>
        <dsp:cNvPr id="0" name=""/>
        <dsp:cNvSpPr/>
      </dsp:nvSpPr>
      <dsp:spPr>
        <a:xfrm>
          <a:off x="598090" y="2004880"/>
          <a:ext cx="2817812" cy="1408906"/>
        </a:xfrm>
        <a:prstGeom prst="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Everbridge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Initiator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Expires 12/1/20</a:t>
          </a:r>
        </a:p>
      </dsp:txBody>
      <dsp:txXfrm>
        <a:off x="598090" y="2004880"/>
        <a:ext cx="2817812" cy="1408906"/>
      </dsp:txXfrm>
    </dsp:sp>
    <dsp:sp modelId="{EE576496-C56A-4117-BD23-9D0C313D70A9}">
      <dsp:nvSpPr>
        <dsp:cNvPr id="0" name=""/>
        <dsp:cNvSpPr/>
      </dsp:nvSpPr>
      <dsp:spPr>
        <a:xfrm>
          <a:off x="1246187" y="4009760"/>
          <a:ext cx="2817812" cy="140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Twilio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Enabler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Expires 12/1/20</a:t>
          </a:r>
        </a:p>
      </dsp:txBody>
      <dsp:txXfrm>
        <a:off x="1246187" y="4009760"/>
        <a:ext cx="2817812" cy="1408906"/>
      </dsp:txXfrm>
    </dsp:sp>
    <dsp:sp modelId="{AD3224CD-362F-461A-86F5-6035E560688E}">
      <dsp:nvSpPr>
        <dsp:cNvPr id="0" name=""/>
        <dsp:cNvSpPr/>
      </dsp:nvSpPr>
      <dsp:spPr>
        <a:xfrm>
          <a:off x="4007643" y="2004880"/>
          <a:ext cx="2817812" cy="1408906"/>
        </a:xfrm>
        <a:prstGeom prst="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RapidReach</a:t>
          </a: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Initiator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Expires 12/1/20</a:t>
          </a:r>
        </a:p>
      </dsp:txBody>
      <dsp:txXfrm>
        <a:off x="4007643" y="2004880"/>
        <a:ext cx="2817812" cy="1408906"/>
      </dsp:txXfrm>
    </dsp:sp>
    <dsp:sp modelId="{AF7EAE97-1754-44B1-B907-F22B6E4E86A7}">
      <dsp:nvSpPr>
        <dsp:cNvPr id="0" name=""/>
        <dsp:cNvSpPr/>
      </dsp:nvSpPr>
      <dsp:spPr>
        <a:xfrm>
          <a:off x="4712096" y="4005527"/>
          <a:ext cx="2817812" cy="140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Twilio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Enabler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Expires 12/1/10</a:t>
          </a:r>
        </a:p>
      </dsp:txBody>
      <dsp:txXfrm>
        <a:off x="4712096" y="4005527"/>
        <a:ext cx="2817812" cy="14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065" tIns="48033" rIns="96065" bIns="480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065" tIns="48033" rIns="96065" bIns="48033" rtlCol="0"/>
          <a:lstStyle>
            <a:lvl1pPr algn="r">
              <a:defRPr sz="1200"/>
            </a:lvl1pPr>
          </a:lstStyle>
          <a:p>
            <a:fld id="{59E50B1B-BE5D-4C96-97B5-C84BF0B144FB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65" tIns="48033" rIns="96065" bIns="480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065" tIns="48033" rIns="96065" bIns="480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065" tIns="48033" rIns="96065" bIns="480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065" tIns="48033" rIns="96065" bIns="48033" rtlCol="0" anchor="b"/>
          <a:lstStyle>
            <a:lvl1pPr algn="r">
              <a:defRPr sz="1200"/>
            </a:lvl1pPr>
          </a:lstStyle>
          <a:p>
            <a:fld id="{0C41A1BB-7053-4BEA-9699-F8E122293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4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5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6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A1BB-7053-4BEA-9699-F8E1222934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0E3AAD-5FE6-45B6-BCF5-6293FB5C3554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346907-FE87-4EC7-8D66-627910BAC739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26FE5E-C2D7-47BD-AEDA-808FEB4F3FD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E423F7-FEBC-41BE-A21E-A3E8F5B45CFB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3BC82C-71A6-4DE9-BC96-5C442C5F3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0979"/>
            <a:ext cx="4513811" cy="6733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7908B6-E716-4084-A232-B58289DEB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582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ED97D-E8CB-4D64-8F79-4F514F5C4A3B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EEC47-1164-46D8-89DC-66722C5A3FF0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C19910-CF73-48D6-AA1E-6083CA112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4FBCFB1-35B2-43D6-9F0E-8757B4B72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259578"/>
            <a:ext cx="5426396" cy="4910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4933-B038-48A2-937A-23C404965E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4014" y="1259571"/>
            <a:ext cx="5445073" cy="491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18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ED97D-E8CB-4D64-8F79-4F514F5C4A3B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EEC47-1164-46D8-89DC-66722C5A3FF0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4C1788-2D28-4E66-9B90-F6AC5FE9E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E0D06777-C74C-4982-9146-44076A1B1C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722778"/>
            <a:ext cx="5426396" cy="4441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9760B6C-CF2B-492A-93DF-29597D1BE1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2691" y="1722803"/>
            <a:ext cx="5426396" cy="4441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148D5D6-3ACF-40DF-AB77-34506E9EA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1284413"/>
            <a:ext cx="542639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1A4757-7156-4E1B-B687-EF32EC885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94" y="1284412"/>
            <a:ext cx="542639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54571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8EC9EFE-DD79-44B1-9344-33F407DEA8CC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2019 | </a:t>
            </a:r>
            <a:fld id="{FE6A1F93-320B-447D-8619-A1FFE91F4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EE2C3-935F-45E9-9E59-755F650064D7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CCEA0C-089E-490D-9E05-CEA0906262FE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2BEB281-EA78-484C-82A2-DCAFF5187D02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2019 | </a:t>
            </a:r>
            <a:fld id="{FE6A1F93-320B-447D-8619-A1FFE91F494E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F3CF7A-A380-4AF0-9048-927A97A3007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913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BF1AA3-5786-4AA4-8C1A-2521B6AB967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22763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DDE61FC-5509-4F97-88C3-EB852E1AD51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99438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F00DC9-3756-4302-AE36-006E9D27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AC8459-78D3-4DAF-BFB1-D309F4F93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8EC9EFE-DD79-44B1-9344-33F407DEA8CC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2019 | </a:t>
            </a:r>
            <a:fld id="{FE6A1F93-320B-447D-8619-A1FFE91F4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EE2C3-935F-45E9-9E59-755F650064D7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CCEA0C-089E-490D-9E05-CEA0906262FE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2BEB281-EA78-484C-82A2-DCAFF5187D02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2019 | </a:t>
            </a:r>
            <a:fld id="{FE6A1F93-320B-447D-8619-A1FFE91F494E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5E0686F5-47DA-44D4-BB23-12076BE473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666677"/>
            <a:ext cx="3546475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EF091C7-81E5-4C76-9BF3-E4E600C0D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1222422"/>
            <a:ext cx="354647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CDB393F-8B82-4F3F-B804-0186188FA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E4598340-9386-4D47-838C-573346F031E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318793" y="1666677"/>
            <a:ext cx="3546474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54E5AE6-2A69-438B-8A29-2AF16319C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8795" y="1222422"/>
            <a:ext cx="3546473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90CF91AF-648E-4176-978B-63F889B5B76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4672" y="1666677"/>
            <a:ext cx="3546472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DFB6834-8369-4D6B-92B2-A45E6DDD69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94674" y="1222422"/>
            <a:ext cx="3546471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AB85F-C58F-4ABA-9D02-51B0E027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B20821-FDE1-4B3F-9D52-21B5E0EFB459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376A16-EE89-42EF-B3A3-5A965333AD67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75C2C-8B15-4893-91B2-0EDB5D102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20450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0CAED-624F-4687-938A-5A5BACE3774A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F1C743-866D-407D-8F11-CFBDCE73B05A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A71051-4F1B-461B-92C1-D1E6CC4A342A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F96D41-048F-429C-8443-1907D5A8CAB8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094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7B6A0EF-4B01-4858-90B8-373329560AE3}"/>
              </a:ext>
            </a:extLst>
          </p:cNvPr>
          <p:cNvGrpSpPr/>
          <p:nvPr userDrawn="1"/>
        </p:nvGrpSpPr>
        <p:grpSpPr>
          <a:xfrm rot="5400000">
            <a:off x="6040851" y="-6045719"/>
            <a:ext cx="118319" cy="12192000"/>
            <a:chOff x="258815" y="300788"/>
            <a:chExt cx="107563" cy="6256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1E7F60-2FA4-4C07-8D05-8EF8DDE72E22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7CE912-50FC-4493-8F8E-5B19CBF21937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60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655BE-A0C9-484E-A573-CDE75110CB43}"/>
              </a:ext>
            </a:extLst>
          </p:cNvPr>
          <p:cNvSpPr/>
          <p:nvPr/>
        </p:nvSpPr>
        <p:spPr>
          <a:xfrm>
            <a:off x="781324" y="0"/>
            <a:ext cx="1070784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B770FF-72AA-4C77-B332-94EE821011FC}"/>
              </a:ext>
            </a:extLst>
          </p:cNvPr>
          <p:cNvSpPr/>
          <p:nvPr/>
        </p:nvSpPr>
        <p:spPr>
          <a:xfrm>
            <a:off x="5866964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D81071-60B3-42B3-B610-38FEB21EA321}"/>
              </a:ext>
            </a:extLst>
          </p:cNvPr>
          <p:cNvSpPr/>
          <p:nvPr/>
        </p:nvSpPr>
        <p:spPr>
          <a:xfrm>
            <a:off x="1552386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666E1-C4D2-4CB0-8EF3-341EE500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599" y="2766218"/>
            <a:ext cx="4114801" cy="1325563"/>
          </a:xfrm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08ACD-B6AE-45AD-BDD8-902896AF9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9100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/>
              <a:t>Metaswitch Networks | Proprietary and confidential | © 2019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65E9F8-C5F5-497B-8FBA-09647DCE3D3B}"/>
              </a:ext>
            </a:extLst>
          </p:cNvPr>
          <p:cNvGrpSpPr/>
          <p:nvPr/>
        </p:nvGrpSpPr>
        <p:grpSpPr>
          <a:xfrm rot="16200000">
            <a:off x="-2700011" y="3375218"/>
            <a:ext cx="6256424" cy="107564"/>
            <a:chOff x="0" y="-1"/>
            <a:chExt cx="12192000" cy="118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F05D5A-8C0A-40B1-BFC4-267120CC402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F12B72-89B4-4A29-9744-D86E80476580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F0FCAD-2479-43AC-8815-BC99E2460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911" y="6381006"/>
            <a:ext cx="1512889" cy="249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910DF-FF86-49F8-9F9A-22A49502F768}"/>
              </a:ext>
            </a:extLst>
          </p:cNvPr>
          <p:cNvSpPr/>
          <p:nvPr userDrawn="1"/>
        </p:nvSpPr>
        <p:spPr>
          <a:xfrm>
            <a:off x="781324" y="0"/>
            <a:ext cx="1070784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65F3D9-0970-4B11-B679-D319CF28E057}"/>
              </a:ext>
            </a:extLst>
          </p:cNvPr>
          <p:cNvSpPr/>
          <p:nvPr userDrawn="1"/>
        </p:nvSpPr>
        <p:spPr>
          <a:xfrm>
            <a:off x="5866964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555D52-4619-4316-A90E-C615289EFB27}"/>
              </a:ext>
            </a:extLst>
          </p:cNvPr>
          <p:cNvSpPr/>
          <p:nvPr userDrawn="1"/>
        </p:nvSpPr>
        <p:spPr>
          <a:xfrm>
            <a:off x="1552386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75F60F-67FD-4ADB-8579-C1DA8EE6C2D0}"/>
              </a:ext>
            </a:extLst>
          </p:cNvPr>
          <p:cNvGrpSpPr/>
          <p:nvPr userDrawn="1"/>
        </p:nvGrpSpPr>
        <p:grpSpPr>
          <a:xfrm rot="16200000">
            <a:off x="-2700011" y="3375218"/>
            <a:ext cx="6256424" cy="107564"/>
            <a:chOff x="0" y="-1"/>
            <a:chExt cx="12192000" cy="1183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842F3A-800F-4B50-87D6-BFE1AA119B38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BDAA31-4800-4C31-A1CD-6DF518803AF7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8C3F7FF-7C95-45BE-89E9-677D16ADDD92}"/>
              </a:ext>
            </a:extLst>
          </p:cNvPr>
          <p:cNvSpPr/>
          <p:nvPr userDrawn="1"/>
        </p:nvSpPr>
        <p:spPr>
          <a:xfrm>
            <a:off x="5651500" y="2111940"/>
            <a:ext cx="889000" cy="76200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D2BA29C-C29A-46CE-9EFA-F8F8EA7B1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4259" y="940831"/>
            <a:ext cx="4068383" cy="10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3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0E3AAD-5FE6-45B6-BCF5-6293FB5C3554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346907-FE87-4EC7-8D66-627910BAC739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26FE5E-C2D7-47BD-AEDA-808FEB4F3FD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E423F7-FEBC-41BE-A21E-A3E8F5B45CFB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3BC82C-71A6-4DE9-BC96-5C442C5F3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0979"/>
            <a:ext cx="4513811" cy="6733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7908B6-E716-4084-A232-B58289DEB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885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3ECD5-44BF-41A7-88FA-902AD8749276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61B454-4A8C-4B92-9AD7-F6A48797C73F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FD6F1D-ED0F-4530-A77D-1234E769FE52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D45A0D-1429-4762-82AC-5BB03620721D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F271A29-4324-42A7-ACF3-509889E8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41" y="78"/>
            <a:ext cx="5144918" cy="6857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10E64-68F8-4BB4-90B6-7F496ECC8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  <a:effectLst>
            <a:glow rad="50800">
              <a:schemeClr val="bg1">
                <a:alpha val="6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541828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3ECD5-44BF-41A7-88FA-902AD8749276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61B454-4A8C-4B92-9AD7-F6A48797C73F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FD6F1D-ED0F-4530-A77D-1234E769FE52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D45A0D-1429-4762-82AC-5BB03620721D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F271A29-4324-42A7-ACF3-509889E8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41" y="78"/>
            <a:ext cx="5144918" cy="6857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10E64-68F8-4BB4-90B6-7F496ECC8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  <a:effectLst>
            <a:glow rad="50800">
              <a:schemeClr val="bg1">
                <a:alpha val="6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829571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1DE42-5084-4CEC-80B0-54CB1684144F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13EB41-63D9-43FF-B8DC-AE48FEC43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69" y="118318"/>
            <a:ext cx="4640436" cy="673968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FF15D-ECA9-42A9-998A-AFB4F3CD2965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10106B-514C-48FB-8FB9-C06B3E03D58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17584E-FE1C-4720-BE8C-2715AD12A3A9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51AB493-C986-4BAF-A0B3-ED67657B9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1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F54858-1F3C-4FBE-A4D9-41E03EAA5F0F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E699F-9B94-401E-902E-5CD8369CC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15" y="0"/>
            <a:ext cx="4560620" cy="68684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33F57A-3F96-4865-917B-35DA2CA96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5" name="Text Placeholder 683">
            <a:extLst>
              <a:ext uri="{FF2B5EF4-FFF2-40B4-BE49-F238E27FC236}">
                <a16:creationId xmlns:a16="http://schemas.microsoft.com/office/drawing/2014/main" id="{23185097-42CE-49CD-B559-923865F20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683">
            <a:extLst>
              <a:ext uri="{FF2B5EF4-FFF2-40B4-BE49-F238E27FC236}">
                <a16:creationId xmlns:a16="http://schemas.microsoft.com/office/drawing/2014/main" id="{A9EE3401-655C-46A9-A5B0-B49199688E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27FB00-147A-4A82-B0FB-79E645A7827B}"/>
              </a:ext>
            </a:extLst>
          </p:cNvPr>
          <p:cNvGrpSpPr/>
          <p:nvPr userDrawn="1"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85F0E2-77DF-4A1F-A7C4-5AADAC98E317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88095B-E6D4-4921-925C-ACE4498574BC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3CC92-935C-42AF-97FD-86BDF2A1C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>
            <a:extLst>
              <a:ext uri="{FF2B5EF4-FFF2-40B4-BE49-F238E27FC236}">
                <a16:creationId xmlns:a16="http://schemas.microsoft.com/office/drawing/2014/main" id="{8F21A7C4-C371-45DA-9FDE-F4DDD7F0C769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chemeClr val="tx2">
              <a:lumMod val="75000"/>
              <a:lumOff val="25000"/>
            </a:schemeClr>
          </a:solidFill>
        </p:grpSpPr>
        <p:grpSp>
          <p:nvGrpSpPr>
            <p:cNvPr id="20" name="Group 205">
              <a:extLst>
                <a:ext uri="{FF2B5EF4-FFF2-40B4-BE49-F238E27FC236}">
                  <a16:creationId xmlns:a16="http://schemas.microsoft.com/office/drawing/2014/main" id="{20B96D8B-40FA-402C-99F3-99810A40BD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B19738C9-F173-4107-90B3-D9ADB18EC8F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AC90ACD8-7A05-4A29-A8BB-0730FA11E7A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A99DAFC4-6F9E-412E-9E09-2A0BA4AAB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40AA6A14-0657-44F9-B59D-F66DEB4116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A6A424CC-F241-467B-947D-4DFD0D289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D214B080-CFB7-4323-B2A9-2A4FC9FA4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AB88ACDF-78D8-4933-B990-038464C3D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4324F2A1-1104-47D6-BCAF-E91DB8B9A4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73CB38F7-ED12-4F38-BBE9-A0F858B94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7922A812-B2F6-43AF-9D13-47F7D7BDFF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FB3731EB-E451-4B58-956E-965084CE63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3E256CD8-1DD9-4C4F-84C2-C3AFDB6C30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022C4174-610C-421F-9021-F1F7939B41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03F86B35-F422-40B8-89D8-64C4B8B2A5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13E0CEDC-641A-40C2-B14A-8E9716ADDC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42D2D23-CB90-4A7A-951F-E56A1680D5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715F29D8-2305-4334-BEFC-6E849633F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D447FE03-E33F-4F80-A2C8-BF4B59B486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E98014B6-7856-4D6F-96C8-80F7DD2782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2E405231-7316-43E6-B8A1-E852109262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BDA40BA8-1A09-4066-B796-A9FBAF807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DC4EFFF4-690A-4037-8292-9426F03EA7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F9FEB4FE-8A63-4F3B-81A0-3570B84A5B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7B3A0B8D-892B-46AE-AF0F-17220CF917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6BB9C893-5610-4611-8570-0108F60B1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104E836B-234D-4586-8C40-5F3B885BBB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3ECCB607-D457-42C2-87B4-BDDBEF603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ACA1825-D5A1-44CE-B541-305D176AAD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56486324-B18D-4291-8B2B-878C3EF9EA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09303E4E-9771-41AA-8901-0CFAADE62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7C9CAEEF-D631-4A07-9336-59C880222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11957437-9C3F-4754-99CC-20DC591D1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7">
                <a:extLst>
                  <a:ext uri="{FF2B5EF4-FFF2-40B4-BE49-F238E27FC236}">
                    <a16:creationId xmlns:a16="http://schemas.microsoft.com/office/drawing/2014/main" id="{1F467761-FD7F-468E-9372-1B97568960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8">
                <a:extLst>
                  <a:ext uri="{FF2B5EF4-FFF2-40B4-BE49-F238E27FC236}">
                    <a16:creationId xmlns:a16="http://schemas.microsoft.com/office/drawing/2014/main" id="{39D420A0-3A34-4215-BD3E-68D9F3CD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9">
                <a:extLst>
                  <a:ext uri="{FF2B5EF4-FFF2-40B4-BE49-F238E27FC236}">
                    <a16:creationId xmlns:a16="http://schemas.microsoft.com/office/drawing/2014/main" id="{95043DC9-E382-42A8-AB65-577F5B14FB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9A42B43C-1BDE-420B-B168-E363B98DCA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1">
                <a:extLst>
                  <a:ext uri="{FF2B5EF4-FFF2-40B4-BE49-F238E27FC236}">
                    <a16:creationId xmlns:a16="http://schemas.microsoft.com/office/drawing/2014/main" id="{91970FF0-63AA-4103-ABEA-0FC5A16A96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EE7EAEFB-7190-4795-9C56-F03D619B9E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DAF3BBE-A6F1-4549-BD5F-ED0C8CB56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20D77614-90B3-414E-BA6B-0558DBA77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F565C191-CBA9-4A5E-AF88-DF4FD63E5A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71E11AA0-2714-4F78-AFEF-3572D358A1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4E66E09B-0946-42E8-A022-259FEDED94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4B457084-5F2C-4204-93F2-394D4B212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D3D74115-3EE8-4C56-807B-64B193EE700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6763E705-24E6-4DC4-9C8B-0BDF2296E8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C8BCDBD6-3B9E-4FC3-A8F4-7FDB1DBA41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52AD86B0-CE4D-44B8-9FF0-80B1655A18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79358DFF-D7ED-45A5-A33C-C0010D625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49E48A66-9D01-482D-92C9-D35A65A534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CCC130CF-596F-433C-96CA-FEB2D8ECAB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348BF263-0617-4EC1-BC64-4EF716E276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8A567D46-F37F-4BF6-8229-8642422A56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8">
                <a:extLst>
                  <a:ext uri="{FF2B5EF4-FFF2-40B4-BE49-F238E27FC236}">
                    <a16:creationId xmlns:a16="http://schemas.microsoft.com/office/drawing/2014/main" id="{00CADBFD-B54F-49FE-882D-699F73F64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F651A56E-B733-4657-A40C-5C196E186E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49A75D6C-D547-485C-B093-F3C78B82B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96C22AD0-0B70-4B2B-8834-F81CADAE16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2">
                <a:extLst>
                  <a:ext uri="{FF2B5EF4-FFF2-40B4-BE49-F238E27FC236}">
                    <a16:creationId xmlns:a16="http://schemas.microsoft.com/office/drawing/2014/main" id="{009ACDD6-B987-4444-9D9A-A5A423887D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3">
                <a:extLst>
                  <a:ext uri="{FF2B5EF4-FFF2-40B4-BE49-F238E27FC236}">
                    <a16:creationId xmlns:a16="http://schemas.microsoft.com/office/drawing/2014/main" id="{C9F3B88C-60B2-4D3C-BC7B-34802F35B6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0A60E832-DC87-4A05-9E1E-158D874BEB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5">
                <a:extLst>
                  <a:ext uri="{FF2B5EF4-FFF2-40B4-BE49-F238E27FC236}">
                    <a16:creationId xmlns:a16="http://schemas.microsoft.com/office/drawing/2014/main" id="{8C7898E4-EE0A-4EE9-A2C5-638C5289A6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BC47C4F4-4064-4F9F-B2B2-C2FC311EF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7">
                <a:extLst>
                  <a:ext uri="{FF2B5EF4-FFF2-40B4-BE49-F238E27FC236}">
                    <a16:creationId xmlns:a16="http://schemas.microsoft.com/office/drawing/2014/main" id="{6E6CFC6D-7833-4CE8-89D4-DA63350E4B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8">
                <a:extLst>
                  <a:ext uri="{FF2B5EF4-FFF2-40B4-BE49-F238E27FC236}">
                    <a16:creationId xmlns:a16="http://schemas.microsoft.com/office/drawing/2014/main" id="{82D70AA9-D007-446B-94E1-1F9C591B93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9">
                <a:extLst>
                  <a:ext uri="{FF2B5EF4-FFF2-40B4-BE49-F238E27FC236}">
                    <a16:creationId xmlns:a16="http://schemas.microsoft.com/office/drawing/2014/main" id="{E721A52C-CF02-4C7D-87DA-69550DFF10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77F46FDC-7C65-4D99-83BC-F5CDE8654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65F848B1-C196-4CDC-A46D-822B4FF44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2">
                <a:extLst>
                  <a:ext uri="{FF2B5EF4-FFF2-40B4-BE49-F238E27FC236}">
                    <a16:creationId xmlns:a16="http://schemas.microsoft.com/office/drawing/2014/main" id="{65C5592D-CC7E-48FC-ABD8-88037BD33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B20A63A8-FDAE-4E51-9FAA-69794CD15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A3CDB8FE-14D1-45C9-A102-A75FB061F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5">
                <a:extLst>
                  <a:ext uri="{FF2B5EF4-FFF2-40B4-BE49-F238E27FC236}">
                    <a16:creationId xmlns:a16="http://schemas.microsoft.com/office/drawing/2014/main" id="{CE6F5249-81F4-40A1-A3BF-A62967599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6">
                <a:extLst>
                  <a:ext uri="{FF2B5EF4-FFF2-40B4-BE49-F238E27FC236}">
                    <a16:creationId xmlns:a16="http://schemas.microsoft.com/office/drawing/2014/main" id="{DB9E66E5-DFC2-408B-86B6-C19410D0D7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7">
                <a:extLst>
                  <a:ext uri="{FF2B5EF4-FFF2-40B4-BE49-F238E27FC236}">
                    <a16:creationId xmlns:a16="http://schemas.microsoft.com/office/drawing/2014/main" id="{5617288D-C02B-4F3B-BBD1-45ED96FD3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8">
                <a:extLst>
                  <a:ext uri="{FF2B5EF4-FFF2-40B4-BE49-F238E27FC236}">
                    <a16:creationId xmlns:a16="http://schemas.microsoft.com/office/drawing/2014/main" id="{18342006-6629-4039-BD97-F4055855D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9">
                <a:extLst>
                  <a:ext uri="{FF2B5EF4-FFF2-40B4-BE49-F238E27FC236}">
                    <a16:creationId xmlns:a16="http://schemas.microsoft.com/office/drawing/2014/main" id="{29F2F72F-D74A-438A-89A1-23891CCDB2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0">
                <a:extLst>
                  <a:ext uri="{FF2B5EF4-FFF2-40B4-BE49-F238E27FC236}">
                    <a16:creationId xmlns:a16="http://schemas.microsoft.com/office/drawing/2014/main" id="{B27BA76F-01A4-4538-80CB-3A465057F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88FE5C4D-F845-417F-9E5F-BE5105EFB7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2">
                <a:extLst>
                  <a:ext uri="{FF2B5EF4-FFF2-40B4-BE49-F238E27FC236}">
                    <a16:creationId xmlns:a16="http://schemas.microsoft.com/office/drawing/2014/main" id="{DFDF552B-5E8B-4771-B23D-889E3F0AD9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3">
                <a:extLst>
                  <a:ext uri="{FF2B5EF4-FFF2-40B4-BE49-F238E27FC236}">
                    <a16:creationId xmlns:a16="http://schemas.microsoft.com/office/drawing/2014/main" id="{A0B1E5A8-7857-4925-9FB6-1CF89832A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id="{65A6E679-CE1A-4875-B66C-728BD8C2F9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2D009519-9380-416E-AA67-A93BD8D4C3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6">
                <a:extLst>
                  <a:ext uri="{FF2B5EF4-FFF2-40B4-BE49-F238E27FC236}">
                    <a16:creationId xmlns:a16="http://schemas.microsoft.com/office/drawing/2014/main" id="{155D86E8-5CFA-4847-9EA7-93242502A0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7">
                <a:extLst>
                  <a:ext uri="{FF2B5EF4-FFF2-40B4-BE49-F238E27FC236}">
                    <a16:creationId xmlns:a16="http://schemas.microsoft.com/office/drawing/2014/main" id="{95084DA6-EEB4-408E-A70F-C1E2242A24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8">
                <a:extLst>
                  <a:ext uri="{FF2B5EF4-FFF2-40B4-BE49-F238E27FC236}">
                    <a16:creationId xmlns:a16="http://schemas.microsoft.com/office/drawing/2014/main" id="{D125DAE8-2B8C-4148-BFD0-06B5673D0D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9">
                <a:extLst>
                  <a:ext uri="{FF2B5EF4-FFF2-40B4-BE49-F238E27FC236}">
                    <a16:creationId xmlns:a16="http://schemas.microsoft.com/office/drawing/2014/main" id="{54B46FE9-079E-4172-9417-1A1C482B3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0">
                <a:extLst>
                  <a:ext uri="{FF2B5EF4-FFF2-40B4-BE49-F238E27FC236}">
                    <a16:creationId xmlns:a16="http://schemas.microsoft.com/office/drawing/2014/main" id="{4C5E68C6-FADE-4F11-AB66-0D80D9972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CCB2D513-649F-4688-9D0C-217686D50F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2">
                <a:extLst>
                  <a:ext uri="{FF2B5EF4-FFF2-40B4-BE49-F238E27FC236}">
                    <a16:creationId xmlns:a16="http://schemas.microsoft.com/office/drawing/2014/main" id="{A8FFFC1A-E095-4A5C-B144-03AF70C896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3">
                <a:extLst>
                  <a:ext uri="{FF2B5EF4-FFF2-40B4-BE49-F238E27FC236}">
                    <a16:creationId xmlns:a16="http://schemas.microsoft.com/office/drawing/2014/main" id="{93A91BC4-25ED-4ED1-9BA9-8EBAB1ABC1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4">
                <a:extLst>
                  <a:ext uri="{FF2B5EF4-FFF2-40B4-BE49-F238E27FC236}">
                    <a16:creationId xmlns:a16="http://schemas.microsoft.com/office/drawing/2014/main" id="{7EC2DD83-6DBF-41DC-875B-027084A33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5">
                <a:extLst>
                  <a:ext uri="{FF2B5EF4-FFF2-40B4-BE49-F238E27FC236}">
                    <a16:creationId xmlns:a16="http://schemas.microsoft.com/office/drawing/2014/main" id="{37EA2508-5046-413E-ACD5-E2102CFD2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6">
                <a:extLst>
                  <a:ext uri="{FF2B5EF4-FFF2-40B4-BE49-F238E27FC236}">
                    <a16:creationId xmlns:a16="http://schemas.microsoft.com/office/drawing/2014/main" id="{4E408008-75AF-4F7C-83F9-CE48EC785F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7">
                <a:extLst>
                  <a:ext uri="{FF2B5EF4-FFF2-40B4-BE49-F238E27FC236}">
                    <a16:creationId xmlns:a16="http://schemas.microsoft.com/office/drawing/2014/main" id="{A4C519F9-81AE-4A57-9170-ED770B27F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8">
                <a:extLst>
                  <a:ext uri="{FF2B5EF4-FFF2-40B4-BE49-F238E27FC236}">
                    <a16:creationId xmlns:a16="http://schemas.microsoft.com/office/drawing/2014/main" id="{4742D754-3660-4C0F-949E-3F858F48D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9">
                <a:extLst>
                  <a:ext uri="{FF2B5EF4-FFF2-40B4-BE49-F238E27FC236}">
                    <a16:creationId xmlns:a16="http://schemas.microsoft.com/office/drawing/2014/main" id="{E5EC7324-33E2-4E07-8B99-1B0155E95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0">
                <a:extLst>
                  <a:ext uri="{FF2B5EF4-FFF2-40B4-BE49-F238E27FC236}">
                    <a16:creationId xmlns:a16="http://schemas.microsoft.com/office/drawing/2014/main" id="{9603FB66-FB94-449F-8941-F537B5A59C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1">
                <a:extLst>
                  <a:ext uri="{FF2B5EF4-FFF2-40B4-BE49-F238E27FC236}">
                    <a16:creationId xmlns:a16="http://schemas.microsoft.com/office/drawing/2014/main" id="{33DACCA9-E794-4BE5-B45B-108BA1D6E0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2">
                <a:extLst>
                  <a:ext uri="{FF2B5EF4-FFF2-40B4-BE49-F238E27FC236}">
                    <a16:creationId xmlns:a16="http://schemas.microsoft.com/office/drawing/2014/main" id="{D234D3CC-FCC2-4890-B8E3-D824C1C9D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3">
                <a:extLst>
                  <a:ext uri="{FF2B5EF4-FFF2-40B4-BE49-F238E27FC236}">
                    <a16:creationId xmlns:a16="http://schemas.microsoft.com/office/drawing/2014/main" id="{8A3702B6-86F4-472F-8FCE-084DF5F12E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4">
                <a:extLst>
                  <a:ext uri="{FF2B5EF4-FFF2-40B4-BE49-F238E27FC236}">
                    <a16:creationId xmlns:a16="http://schemas.microsoft.com/office/drawing/2014/main" id="{6CC1E1A8-66AB-46E2-A187-7BDE256C6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5">
                <a:extLst>
                  <a:ext uri="{FF2B5EF4-FFF2-40B4-BE49-F238E27FC236}">
                    <a16:creationId xmlns:a16="http://schemas.microsoft.com/office/drawing/2014/main" id="{307489BA-63BF-46F7-BEF2-A9EC09A0B8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6">
                <a:extLst>
                  <a:ext uri="{FF2B5EF4-FFF2-40B4-BE49-F238E27FC236}">
                    <a16:creationId xmlns:a16="http://schemas.microsoft.com/office/drawing/2014/main" id="{3D5352FC-31E8-4373-9C25-D8A61B604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7">
                <a:extLst>
                  <a:ext uri="{FF2B5EF4-FFF2-40B4-BE49-F238E27FC236}">
                    <a16:creationId xmlns:a16="http://schemas.microsoft.com/office/drawing/2014/main" id="{CF6C8730-F2E4-4129-A53B-375AF2B97F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8">
                <a:extLst>
                  <a:ext uri="{FF2B5EF4-FFF2-40B4-BE49-F238E27FC236}">
                    <a16:creationId xmlns:a16="http://schemas.microsoft.com/office/drawing/2014/main" id="{4B7C1F8D-3800-4875-BE87-049E7460B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9">
                <a:extLst>
                  <a:ext uri="{FF2B5EF4-FFF2-40B4-BE49-F238E27FC236}">
                    <a16:creationId xmlns:a16="http://schemas.microsoft.com/office/drawing/2014/main" id="{EDFE95AD-2458-498A-A3AD-63BC257E15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0">
                <a:extLst>
                  <a:ext uri="{FF2B5EF4-FFF2-40B4-BE49-F238E27FC236}">
                    <a16:creationId xmlns:a16="http://schemas.microsoft.com/office/drawing/2014/main" id="{ED279EB4-191D-4823-AEDE-14DA94089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B03FDC2F-FFF8-4A5A-8329-549EAEE67A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2">
                <a:extLst>
                  <a:ext uri="{FF2B5EF4-FFF2-40B4-BE49-F238E27FC236}">
                    <a16:creationId xmlns:a16="http://schemas.microsoft.com/office/drawing/2014/main" id="{0A4C52B6-8807-4889-A241-192262AB42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3">
                <a:extLst>
                  <a:ext uri="{FF2B5EF4-FFF2-40B4-BE49-F238E27FC236}">
                    <a16:creationId xmlns:a16="http://schemas.microsoft.com/office/drawing/2014/main" id="{4835C64E-231F-4105-8374-6E4961A7DA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4">
                <a:extLst>
                  <a:ext uri="{FF2B5EF4-FFF2-40B4-BE49-F238E27FC236}">
                    <a16:creationId xmlns:a16="http://schemas.microsoft.com/office/drawing/2014/main" id="{F823D41B-C8F3-4239-AD93-6B4DB9E29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5">
                <a:extLst>
                  <a:ext uri="{FF2B5EF4-FFF2-40B4-BE49-F238E27FC236}">
                    <a16:creationId xmlns:a16="http://schemas.microsoft.com/office/drawing/2014/main" id="{441D18B2-1CB4-4949-8F1C-7A6551BAA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6">
                <a:extLst>
                  <a:ext uri="{FF2B5EF4-FFF2-40B4-BE49-F238E27FC236}">
                    <a16:creationId xmlns:a16="http://schemas.microsoft.com/office/drawing/2014/main" id="{4D69BCBF-AD2B-4FEB-8CDE-E843C49156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7">
                <a:extLst>
                  <a:ext uri="{FF2B5EF4-FFF2-40B4-BE49-F238E27FC236}">
                    <a16:creationId xmlns:a16="http://schemas.microsoft.com/office/drawing/2014/main" id="{C3B920C0-C200-4BA7-8369-989092A260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8">
                <a:extLst>
                  <a:ext uri="{FF2B5EF4-FFF2-40B4-BE49-F238E27FC236}">
                    <a16:creationId xmlns:a16="http://schemas.microsoft.com/office/drawing/2014/main" id="{7319FFAA-8F81-41DA-8C7F-52303C795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9">
                <a:extLst>
                  <a:ext uri="{FF2B5EF4-FFF2-40B4-BE49-F238E27FC236}">
                    <a16:creationId xmlns:a16="http://schemas.microsoft.com/office/drawing/2014/main" id="{9345B94B-934C-49F7-808A-B8F7E33DF0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0">
                <a:extLst>
                  <a:ext uri="{FF2B5EF4-FFF2-40B4-BE49-F238E27FC236}">
                    <a16:creationId xmlns:a16="http://schemas.microsoft.com/office/drawing/2014/main" id="{B3295835-AEE9-463D-9067-5459B0B5A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1">
                <a:extLst>
                  <a:ext uri="{FF2B5EF4-FFF2-40B4-BE49-F238E27FC236}">
                    <a16:creationId xmlns:a16="http://schemas.microsoft.com/office/drawing/2014/main" id="{E4C3BEFE-B4F2-4748-B16C-C17A9A3C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2">
                <a:extLst>
                  <a:ext uri="{FF2B5EF4-FFF2-40B4-BE49-F238E27FC236}">
                    <a16:creationId xmlns:a16="http://schemas.microsoft.com/office/drawing/2014/main" id="{4A9BD326-6CD0-4132-9D51-5534EDD0EA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3">
                <a:extLst>
                  <a:ext uri="{FF2B5EF4-FFF2-40B4-BE49-F238E27FC236}">
                    <a16:creationId xmlns:a16="http://schemas.microsoft.com/office/drawing/2014/main" id="{191BB992-9344-45C1-A85A-3FE50E9988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4">
                <a:extLst>
                  <a:ext uri="{FF2B5EF4-FFF2-40B4-BE49-F238E27FC236}">
                    <a16:creationId xmlns:a16="http://schemas.microsoft.com/office/drawing/2014/main" id="{699BDEC1-9754-4B29-93A7-9F3411F9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5">
                <a:extLst>
                  <a:ext uri="{FF2B5EF4-FFF2-40B4-BE49-F238E27FC236}">
                    <a16:creationId xmlns:a16="http://schemas.microsoft.com/office/drawing/2014/main" id="{A088F968-B472-41C9-A4CF-DF81A3A8C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6">
                <a:extLst>
                  <a:ext uri="{FF2B5EF4-FFF2-40B4-BE49-F238E27FC236}">
                    <a16:creationId xmlns:a16="http://schemas.microsoft.com/office/drawing/2014/main" id="{775A54EC-32DA-40BE-917C-0120D784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7">
                <a:extLst>
                  <a:ext uri="{FF2B5EF4-FFF2-40B4-BE49-F238E27FC236}">
                    <a16:creationId xmlns:a16="http://schemas.microsoft.com/office/drawing/2014/main" id="{0D579AE6-64B3-420B-AC33-5BDD5E3EA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8">
                <a:extLst>
                  <a:ext uri="{FF2B5EF4-FFF2-40B4-BE49-F238E27FC236}">
                    <a16:creationId xmlns:a16="http://schemas.microsoft.com/office/drawing/2014/main" id="{F9400C9D-D1B0-467E-8AB8-522EF75646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9">
                <a:extLst>
                  <a:ext uri="{FF2B5EF4-FFF2-40B4-BE49-F238E27FC236}">
                    <a16:creationId xmlns:a16="http://schemas.microsoft.com/office/drawing/2014/main" id="{1EED5AC5-BB7F-43CD-95BB-35673613F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30">
                <a:extLst>
                  <a:ext uri="{FF2B5EF4-FFF2-40B4-BE49-F238E27FC236}">
                    <a16:creationId xmlns:a16="http://schemas.microsoft.com/office/drawing/2014/main" id="{948DC59D-513A-43D3-977A-E43EB0010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1">
                <a:extLst>
                  <a:ext uri="{FF2B5EF4-FFF2-40B4-BE49-F238E27FC236}">
                    <a16:creationId xmlns:a16="http://schemas.microsoft.com/office/drawing/2014/main" id="{FA9CD01F-DBE3-4A22-80DB-F3EA0B51E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2">
                <a:extLst>
                  <a:ext uri="{FF2B5EF4-FFF2-40B4-BE49-F238E27FC236}">
                    <a16:creationId xmlns:a16="http://schemas.microsoft.com/office/drawing/2014/main" id="{71D7771D-3841-40C5-8D65-173EF0D3FE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3">
                <a:extLst>
                  <a:ext uri="{FF2B5EF4-FFF2-40B4-BE49-F238E27FC236}">
                    <a16:creationId xmlns:a16="http://schemas.microsoft.com/office/drawing/2014/main" id="{5228B6BE-C748-4EDE-A661-B52CAE5FA3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4">
                <a:extLst>
                  <a:ext uri="{FF2B5EF4-FFF2-40B4-BE49-F238E27FC236}">
                    <a16:creationId xmlns:a16="http://schemas.microsoft.com/office/drawing/2014/main" id="{ECDFC6E9-4368-4491-8A0E-248A8E4F2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5">
                <a:extLst>
                  <a:ext uri="{FF2B5EF4-FFF2-40B4-BE49-F238E27FC236}">
                    <a16:creationId xmlns:a16="http://schemas.microsoft.com/office/drawing/2014/main" id="{C4976A72-5A10-4CA4-AFC8-1533EE027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6">
                <a:extLst>
                  <a:ext uri="{FF2B5EF4-FFF2-40B4-BE49-F238E27FC236}">
                    <a16:creationId xmlns:a16="http://schemas.microsoft.com/office/drawing/2014/main" id="{A016F006-8BE7-49D9-8E77-5F2BF22C56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7">
                <a:extLst>
                  <a:ext uri="{FF2B5EF4-FFF2-40B4-BE49-F238E27FC236}">
                    <a16:creationId xmlns:a16="http://schemas.microsoft.com/office/drawing/2014/main" id="{0E2668FD-3246-46B9-BB56-01B887EE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8">
                <a:extLst>
                  <a:ext uri="{FF2B5EF4-FFF2-40B4-BE49-F238E27FC236}">
                    <a16:creationId xmlns:a16="http://schemas.microsoft.com/office/drawing/2014/main" id="{4A19B85B-381D-436D-9637-5A5DEC9A3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9">
                <a:extLst>
                  <a:ext uri="{FF2B5EF4-FFF2-40B4-BE49-F238E27FC236}">
                    <a16:creationId xmlns:a16="http://schemas.microsoft.com/office/drawing/2014/main" id="{D6EB1DA0-2D3B-4F83-BA08-66C30C6EA3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40">
                <a:extLst>
                  <a:ext uri="{FF2B5EF4-FFF2-40B4-BE49-F238E27FC236}">
                    <a16:creationId xmlns:a16="http://schemas.microsoft.com/office/drawing/2014/main" id="{5F7E4B4B-B397-4E43-AD41-0E46418CAB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1">
                <a:extLst>
                  <a:ext uri="{FF2B5EF4-FFF2-40B4-BE49-F238E27FC236}">
                    <a16:creationId xmlns:a16="http://schemas.microsoft.com/office/drawing/2014/main" id="{AA055C85-1011-4C37-9775-FA6E33D367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2">
                <a:extLst>
                  <a:ext uri="{FF2B5EF4-FFF2-40B4-BE49-F238E27FC236}">
                    <a16:creationId xmlns:a16="http://schemas.microsoft.com/office/drawing/2014/main" id="{EB4DBA4B-9EA8-48C9-ACF2-2957EEB29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3">
                <a:extLst>
                  <a:ext uri="{FF2B5EF4-FFF2-40B4-BE49-F238E27FC236}">
                    <a16:creationId xmlns:a16="http://schemas.microsoft.com/office/drawing/2014/main" id="{08D0DF05-1580-4D89-8D73-56DF471573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4">
                <a:extLst>
                  <a:ext uri="{FF2B5EF4-FFF2-40B4-BE49-F238E27FC236}">
                    <a16:creationId xmlns:a16="http://schemas.microsoft.com/office/drawing/2014/main" id="{52007D31-FC28-4684-9953-319899EF4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5">
                <a:extLst>
                  <a:ext uri="{FF2B5EF4-FFF2-40B4-BE49-F238E27FC236}">
                    <a16:creationId xmlns:a16="http://schemas.microsoft.com/office/drawing/2014/main" id="{E86011D9-C307-4567-B5C1-C583493B8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6">
                <a:extLst>
                  <a:ext uri="{FF2B5EF4-FFF2-40B4-BE49-F238E27FC236}">
                    <a16:creationId xmlns:a16="http://schemas.microsoft.com/office/drawing/2014/main" id="{20220986-B8D4-4526-84B1-4CB96F0AE3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7">
                <a:extLst>
                  <a:ext uri="{FF2B5EF4-FFF2-40B4-BE49-F238E27FC236}">
                    <a16:creationId xmlns:a16="http://schemas.microsoft.com/office/drawing/2014/main" id="{6179E9B0-B324-46B8-BA8A-0792F4E4C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8">
                <a:extLst>
                  <a:ext uri="{FF2B5EF4-FFF2-40B4-BE49-F238E27FC236}">
                    <a16:creationId xmlns:a16="http://schemas.microsoft.com/office/drawing/2014/main" id="{05B8E239-9EDE-4483-BD92-BCBA646D15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9">
                <a:extLst>
                  <a:ext uri="{FF2B5EF4-FFF2-40B4-BE49-F238E27FC236}">
                    <a16:creationId xmlns:a16="http://schemas.microsoft.com/office/drawing/2014/main" id="{FF855214-BAE3-4CB6-88BA-1112A2FD5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0">
                <a:extLst>
                  <a:ext uri="{FF2B5EF4-FFF2-40B4-BE49-F238E27FC236}">
                    <a16:creationId xmlns:a16="http://schemas.microsoft.com/office/drawing/2014/main" id="{69E103F0-8128-4D6D-90E9-95BCF8DB1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1">
                <a:extLst>
                  <a:ext uri="{FF2B5EF4-FFF2-40B4-BE49-F238E27FC236}">
                    <a16:creationId xmlns:a16="http://schemas.microsoft.com/office/drawing/2014/main" id="{7121E748-BF16-4A49-8253-9524F7E44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2">
                <a:extLst>
                  <a:ext uri="{FF2B5EF4-FFF2-40B4-BE49-F238E27FC236}">
                    <a16:creationId xmlns:a16="http://schemas.microsoft.com/office/drawing/2014/main" id="{D15CD3DD-C94D-45EC-BCFE-BB76E10FB2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3">
                <a:extLst>
                  <a:ext uri="{FF2B5EF4-FFF2-40B4-BE49-F238E27FC236}">
                    <a16:creationId xmlns:a16="http://schemas.microsoft.com/office/drawing/2014/main" id="{189DF2B6-DF5F-4441-AE1F-C4B158EF2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4">
                <a:extLst>
                  <a:ext uri="{FF2B5EF4-FFF2-40B4-BE49-F238E27FC236}">
                    <a16:creationId xmlns:a16="http://schemas.microsoft.com/office/drawing/2014/main" id="{8FC95F84-53FA-4248-BA58-85E982F583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5">
                <a:extLst>
                  <a:ext uri="{FF2B5EF4-FFF2-40B4-BE49-F238E27FC236}">
                    <a16:creationId xmlns:a16="http://schemas.microsoft.com/office/drawing/2014/main" id="{69D7AD15-7BB2-4990-B88E-EA1E3F440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6">
                <a:extLst>
                  <a:ext uri="{FF2B5EF4-FFF2-40B4-BE49-F238E27FC236}">
                    <a16:creationId xmlns:a16="http://schemas.microsoft.com/office/drawing/2014/main" id="{ED00116C-40EE-4E36-9824-798081805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7">
                <a:extLst>
                  <a:ext uri="{FF2B5EF4-FFF2-40B4-BE49-F238E27FC236}">
                    <a16:creationId xmlns:a16="http://schemas.microsoft.com/office/drawing/2014/main" id="{BB032118-4F86-4BCC-94F0-52E6EF3B9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8">
                <a:extLst>
                  <a:ext uri="{FF2B5EF4-FFF2-40B4-BE49-F238E27FC236}">
                    <a16:creationId xmlns:a16="http://schemas.microsoft.com/office/drawing/2014/main" id="{4DE6D177-BC7C-48EB-9015-862F8CE0D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9">
                <a:extLst>
                  <a:ext uri="{FF2B5EF4-FFF2-40B4-BE49-F238E27FC236}">
                    <a16:creationId xmlns:a16="http://schemas.microsoft.com/office/drawing/2014/main" id="{C2026A6C-CBB9-4FD6-9E2F-BF7D16506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60">
                <a:extLst>
                  <a:ext uri="{FF2B5EF4-FFF2-40B4-BE49-F238E27FC236}">
                    <a16:creationId xmlns:a16="http://schemas.microsoft.com/office/drawing/2014/main" id="{546E7AF3-92B7-40BF-AF93-25833B52B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1">
                <a:extLst>
                  <a:ext uri="{FF2B5EF4-FFF2-40B4-BE49-F238E27FC236}">
                    <a16:creationId xmlns:a16="http://schemas.microsoft.com/office/drawing/2014/main" id="{E5BE2821-0C75-4070-AE7A-8796DD71D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2">
                <a:extLst>
                  <a:ext uri="{FF2B5EF4-FFF2-40B4-BE49-F238E27FC236}">
                    <a16:creationId xmlns:a16="http://schemas.microsoft.com/office/drawing/2014/main" id="{1CFB92BA-9839-438D-ACB4-3E2767851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3">
                <a:extLst>
                  <a:ext uri="{FF2B5EF4-FFF2-40B4-BE49-F238E27FC236}">
                    <a16:creationId xmlns:a16="http://schemas.microsoft.com/office/drawing/2014/main" id="{2B6E0A0B-28FF-4EE6-A63B-CC70D15378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4">
                <a:extLst>
                  <a:ext uri="{FF2B5EF4-FFF2-40B4-BE49-F238E27FC236}">
                    <a16:creationId xmlns:a16="http://schemas.microsoft.com/office/drawing/2014/main" id="{CDB117C2-3331-43FA-A1F6-3BCA7B2C7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5">
                <a:extLst>
                  <a:ext uri="{FF2B5EF4-FFF2-40B4-BE49-F238E27FC236}">
                    <a16:creationId xmlns:a16="http://schemas.microsoft.com/office/drawing/2014/main" id="{EA17999E-118A-43C3-8BD7-B77071905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6">
                <a:extLst>
                  <a:ext uri="{FF2B5EF4-FFF2-40B4-BE49-F238E27FC236}">
                    <a16:creationId xmlns:a16="http://schemas.microsoft.com/office/drawing/2014/main" id="{E5FDCE21-CE2E-443D-854F-0699FC6194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7">
                <a:extLst>
                  <a:ext uri="{FF2B5EF4-FFF2-40B4-BE49-F238E27FC236}">
                    <a16:creationId xmlns:a16="http://schemas.microsoft.com/office/drawing/2014/main" id="{DEEC5E38-B4E2-4512-9A45-D58C56B5FF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8">
                <a:extLst>
                  <a:ext uri="{FF2B5EF4-FFF2-40B4-BE49-F238E27FC236}">
                    <a16:creationId xmlns:a16="http://schemas.microsoft.com/office/drawing/2014/main" id="{6FE09DD1-1396-4417-9392-DCA64BB26C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9">
                <a:extLst>
                  <a:ext uri="{FF2B5EF4-FFF2-40B4-BE49-F238E27FC236}">
                    <a16:creationId xmlns:a16="http://schemas.microsoft.com/office/drawing/2014/main" id="{908B486A-2F0B-4A08-8EEC-B9FA800DEB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70">
                <a:extLst>
                  <a:ext uri="{FF2B5EF4-FFF2-40B4-BE49-F238E27FC236}">
                    <a16:creationId xmlns:a16="http://schemas.microsoft.com/office/drawing/2014/main" id="{DCF0B322-241D-4842-BF05-45EDEFC0B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1">
                <a:extLst>
                  <a:ext uri="{FF2B5EF4-FFF2-40B4-BE49-F238E27FC236}">
                    <a16:creationId xmlns:a16="http://schemas.microsoft.com/office/drawing/2014/main" id="{263BB882-EDC0-4F6D-8B93-C42A27BD6D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2">
                <a:extLst>
                  <a:ext uri="{FF2B5EF4-FFF2-40B4-BE49-F238E27FC236}">
                    <a16:creationId xmlns:a16="http://schemas.microsoft.com/office/drawing/2014/main" id="{E8C60F0B-FC92-44CE-B6E3-4D3050FEFA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3">
                <a:extLst>
                  <a:ext uri="{FF2B5EF4-FFF2-40B4-BE49-F238E27FC236}">
                    <a16:creationId xmlns:a16="http://schemas.microsoft.com/office/drawing/2014/main" id="{C091D170-D44B-417C-A99C-58FB47C568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4">
                <a:extLst>
                  <a:ext uri="{FF2B5EF4-FFF2-40B4-BE49-F238E27FC236}">
                    <a16:creationId xmlns:a16="http://schemas.microsoft.com/office/drawing/2014/main" id="{27608351-2B6A-47AF-B926-6B74F4AA0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5">
                <a:extLst>
                  <a:ext uri="{FF2B5EF4-FFF2-40B4-BE49-F238E27FC236}">
                    <a16:creationId xmlns:a16="http://schemas.microsoft.com/office/drawing/2014/main" id="{A965C25D-25B5-4FFA-B2BE-20FEB0064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6">
                <a:extLst>
                  <a:ext uri="{FF2B5EF4-FFF2-40B4-BE49-F238E27FC236}">
                    <a16:creationId xmlns:a16="http://schemas.microsoft.com/office/drawing/2014/main" id="{150FB29D-B9FE-456A-A655-5B8192BE4E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7">
                <a:extLst>
                  <a:ext uri="{FF2B5EF4-FFF2-40B4-BE49-F238E27FC236}">
                    <a16:creationId xmlns:a16="http://schemas.microsoft.com/office/drawing/2014/main" id="{EA5C57F3-114E-4047-AE63-588AC3B08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8">
                <a:extLst>
                  <a:ext uri="{FF2B5EF4-FFF2-40B4-BE49-F238E27FC236}">
                    <a16:creationId xmlns:a16="http://schemas.microsoft.com/office/drawing/2014/main" id="{7A69069C-3C25-4E55-A0BF-0D69E9CABF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9">
                <a:extLst>
                  <a:ext uri="{FF2B5EF4-FFF2-40B4-BE49-F238E27FC236}">
                    <a16:creationId xmlns:a16="http://schemas.microsoft.com/office/drawing/2014/main" id="{D6D21C75-6CFB-4F94-A846-4786A20A5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0">
                <a:extLst>
                  <a:ext uri="{FF2B5EF4-FFF2-40B4-BE49-F238E27FC236}">
                    <a16:creationId xmlns:a16="http://schemas.microsoft.com/office/drawing/2014/main" id="{B16ECA00-BC5F-41CA-945A-F806F3C06B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1">
                <a:extLst>
                  <a:ext uri="{FF2B5EF4-FFF2-40B4-BE49-F238E27FC236}">
                    <a16:creationId xmlns:a16="http://schemas.microsoft.com/office/drawing/2014/main" id="{3B64A723-5F52-44DC-B3D6-061EE9240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2">
                <a:extLst>
                  <a:ext uri="{FF2B5EF4-FFF2-40B4-BE49-F238E27FC236}">
                    <a16:creationId xmlns:a16="http://schemas.microsoft.com/office/drawing/2014/main" id="{B4B0B5A6-14EC-4376-9B43-B6931AE7D1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3">
                <a:extLst>
                  <a:ext uri="{FF2B5EF4-FFF2-40B4-BE49-F238E27FC236}">
                    <a16:creationId xmlns:a16="http://schemas.microsoft.com/office/drawing/2014/main" id="{93CE05EC-9DD5-48C0-BE07-2D62B8AD16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">
                <a:extLst>
                  <a:ext uri="{FF2B5EF4-FFF2-40B4-BE49-F238E27FC236}">
                    <a16:creationId xmlns:a16="http://schemas.microsoft.com/office/drawing/2014/main" id="{E87F4920-AE40-481C-BA28-A279FC4AF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5">
                <a:extLst>
                  <a:ext uri="{FF2B5EF4-FFF2-40B4-BE49-F238E27FC236}">
                    <a16:creationId xmlns:a16="http://schemas.microsoft.com/office/drawing/2014/main" id="{C1888217-1263-438F-BFE6-875A4AF9B1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6">
                <a:extLst>
                  <a:ext uri="{FF2B5EF4-FFF2-40B4-BE49-F238E27FC236}">
                    <a16:creationId xmlns:a16="http://schemas.microsoft.com/office/drawing/2014/main" id="{4F096B98-1DFB-4D34-9567-7ABB0C6606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7">
                <a:extLst>
                  <a:ext uri="{FF2B5EF4-FFF2-40B4-BE49-F238E27FC236}">
                    <a16:creationId xmlns:a16="http://schemas.microsoft.com/office/drawing/2014/main" id="{20456119-CACB-4C94-81AF-4388CE2D81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8">
                <a:extLst>
                  <a:ext uri="{FF2B5EF4-FFF2-40B4-BE49-F238E27FC236}">
                    <a16:creationId xmlns:a16="http://schemas.microsoft.com/office/drawing/2014/main" id="{43AD1722-3AD7-4B81-9399-AF8E0CF162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9">
                <a:extLst>
                  <a:ext uri="{FF2B5EF4-FFF2-40B4-BE49-F238E27FC236}">
                    <a16:creationId xmlns:a16="http://schemas.microsoft.com/office/drawing/2014/main" id="{1DE69BB1-6199-4B3F-897A-EC726CD13F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0">
                <a:extLst>
                  <a:ext uri="{FF2B5EF4-FFF2-40B4-BE49-F238E27FC236}">
                    <a16:creationId xmlns:a16="http://schemas.microsoft.com/office/drawing/2014/main" id="{A84590C9-1D10-418B-BEA0-7F60ED0F45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1">
                <a:extLst>
                  <a:ext uri="{FF2B5EF4-FFF2-40B4-BE49-F238E27FC236}">
                    <a16:creationId xmlns:a16="http://schemas.microsoft.com/office/drawing/2014/main" id="{E44AEDA0-995F-4833-BF05-F164072D4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2">
                <a:extLst>
                  <a:ext uri="{FF2B5EF4-FFF2-40B4-BE49-F238E27FC236}">
                    <a16:creationId xmlns:a16="http://schemas.microsoft.com/office/drawing/2014/main" id="{10761046-EB6D-4A69-8C31-7318F2CFA3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3">
                <a:extLst>
                  <a:ext uri="{FF2B5EF4-FFF2-40B4-BE49-F238E27FC236}">
                    <a16:creationId xmlns:a16="http://schemas.microsoft.com/office/drawing/2014/main" id="{4A368A6B-134D-4507-9FE5-E4E24C0D59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4">
                <a:extLst>
                  <a:ext uri="{FF2B5EF4-FFF2-40B4-BE49-F238E27FC236}">
                    <a16:creationId xmlns:a16="http://schemas.microsoft.com/office/drawing/2014/main" id="{243E7B3D-7811-4835-A16F-22C1050CC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5">
                <a:extLst>
                  <a:ext uri="{FF2B5EF4-FFF2-40B4-BE49-F238E27FC236}">
                    <a16:creationId xmlns:a16="http://schemas.microsoft.com/office/drawing/2014/main" id="{90547B93-03F5-4DCB-B5E3-D27B53448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6">
                <a:extLst>
                  <a:ext uri="{FF2B5EF4-FFF2-40B4-BE49-F238E27FC236}">
                    <a16:creationId xmlns:a16="http://schemas.microsoft.com/office/drawing/2014/main" id="{CF3A551F-81C2-465B-80D8-D64D9558B8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7">
                <a:extLst>
                  <a:ext uri="{FF2B5EF4-FFF2-40B4-BE49-F238E27FC236}">
                    <a16:creationId xmlns:a16="http://schemas.microsoft.com/office/drawing/2014/main" id="{26CD6739-70CB-4B2F-905F-6BC9683ED8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8">
                <a:extLst>
                  <a:ext uri="{FF2B5EF4-FFF2-40B4-BE49-F238E27FC236}">
                    <a16:creationId xmlns:a16="http://schemas.microsoft.com/office/drawing/2014/main" id="{66F7D210-38ED-42C3-BC46-9BC0CEB94E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9">
                <a:extLst>
                  <a:ext uri="{FF2B5EF4-FFF2-40B4-BE49-F238E27FC236}">
                    <a16:creationId xmlns:a16="http://schemas.microsoft.com/office/drawing/2014/main" id="{3A27F864-3ACD-44F4-BF4F-26AE8F9D86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00">
                <a:extLst>
                  <a:ext uri="{FF2B5EF4-FFF2-40B4-BE49-F238E27FC236}">
                    <a16:creationId xmlns:a16="http://schemas.microsoft.com/office/drawing/2014/main" id="{2C3B5043-94E4-4327-A101-A36574302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1">
                <a:extLst>
                  <a:ext uri="{FF2B5EF4-FFF2-40B4-BE49-F238E27FC236}">
                    <a16:creationId xmlns:a16="http://schemas.microsoft.com/office/drawing/2014/main" id="{6F6F2746-CCD5-4335-A2A0-DC604D0C1F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2">
                <a:extLst>
                  <a:ext uri="{FF2B5EF4-FFF2-40B4-BE49-F238E27FC236}">
                    <a16:creationId xmlns:a16="http://schemas.microsoft.com/office/drawing/2014/main" id="{1EE7B722-6404-4024-990E-C8A7DA873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3">
                <a:extLst>
                  <a:ext uri="{FF2B5EF4-FFF2-40B4-BE49-F238E27FC236}">
                    <a16:creationId xmlns:a16="http://schemas.microsoft.com/office/drawing/2014/main" id="{09B42CBB-741E-4E48-91FC-19E4717D20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4">
                <a:extLst>
                  <a:ext uri="{FF2B5EF4-FFF2-40B4-BE49-F238E27FC236}">
                    <a16:creationId xmlns:a16="http://schemas.microsoft.com/office/drawing/2014/main" id="{8AC50DE9-D426-4ABD-8936-622F46B7F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06">
              <a:extLst>
                <a:ext uri="{FF2B5EF4-FFF2-40B4-BE49-F238E27FC236}">
                  <a16:creationId xmlns:a16="http://schemas.microsoft.com/office/drawing/2014/main" id="{456338D9-77D3-4953-B8EF-A071A954F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7">
              <a:extLst>
                <a:ext uri="{FF2B5EF4-FFF2-40B4-BE49-F238E27FC236}">
                  <a16:creationId xmlns:a16="http://schemas.microsoft.com/office/drawing/2014/main" id="{B004C72B-2690-4C1E-B7C0-675C7254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8">
              <a:extLst>
                <a:ext uri="{FF2B5EF4-FFF2-40B4-BE49-F238E27FC236}">
                  <a16:creationId xmlns:a16="http://schemas.microsoft.com/office/drawing/2014/main" id="{F56D7696-6CAD-40E7-A88F-E933DDA85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9">
              <a:extLst>
                <a:ext uri="{FF2B5EF4-FFF2-40B4-BE49-F238E27FC236}">
                  <a16:creationId xmlns:a16="http://schemas.microsoft.com/office/drawing/2014/main" id="{80F8268C-B098-4D59-8E1C-8DAC503AF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0">
              <a:extLst>
                <a:ext uri="{FF2B5EF4-FFF2-40B4-BE49-F238E27FC236}">
                  <a16:creationId xmlns:a16="http://schemas.microsoft.com/office/drawing/2014/main" id="{5D0BA210-8680-4D95-9D02-390224194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3E100E89-567B-40B3-9693-CA78E7610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2">
              <a:extLst>
                <a:ext uri="{FF2B5EF4-FFF2-40B4-BE49-F238E27FC236}">
                  <a16:creationId xmlns:a16="http://schemas.microsoft.com/office/drawing/2014/main" id="{2FEE39DD-3DCB-4343-881B-B65A81850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3">
              <a:extLst>
                <a:ext uri="{FF2B5EF4-FFF2-40B4-BE49-F238E27FC236}">
                  <a16:creationId xmlns:a16="http://schemas.microsoft.com/office/drawing/2014/main" id="{A38B387E-D327-4208-9872-2D79EC2AC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4">
              <a:extLst>
                <a:ext uri="{FF2B5EF4-FFF2-40B4-BE49-F238E27FC236}">
                  <a16:creationId xmlns:a16="http://schemas.microsoft.com/office/drawing/2014/main" id="{95696969-4134-4554-9D34-F025ECC73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5">
              <a:extLst>
                <a:ext uri="{FF2B5EF4-FFF2-40B4-BE49-F238E27FC236}">
                  <a16:creationId xmlns:a16="http://schemas.microsoft.com/office/drawing/2014/main" id="{68AC5FBE-0BED-4DD7-97E1-9327E8102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6">
              <a:extLst>
                <a:ext uri="{FF2B5EF4-FFF2-40B4-BE49-F238E27FC236}">
                  <a16:creationId xmlns:a16="http://schemas.microsoft.com/office/drawing/2014/main" id="{60DDA2BB-8DCB-4E7F-9957-069DF08A9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7">
              <a:extLst>
                <a:ext uri="{FF2B5EF4-FFF2-40B4-BE49-F238E27FC236}">
                  <a16:creationId xmlns:a16="http://schemas.microsoft.com/office/drawing/2014/main" id="{A6550462-B3AD-4E75-92DA-31DAB01F1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8">
              <a:extLst>
                <a:ext uri="{FF2B5EF4-FFF2-40B4-BE49-F238E27FC236}">
                  <a16:creationId xmlns:a16="http://schemas.microsoft.com/office/drawing/2014/main" id="{7F5ECB5A-8692-41D8-BF1F-F5B876E66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9">
              <a:extLst>
                <a:ext uri="{FF2B5EF4-FFF2-40B4-BE49-F238E27FC236}">
                  <a16:creationId xmlns:a16="http://schemas.microsoft.com/office/drawing/2014/main" id="{FA9C9DD5-408B-46B3-82FD-56A146318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0">
              <a:extLst>
                <a:ext uri="{FF2B5EF4-FFF2-40B4-BE49-F238E27FC236}">
                  <a16:creationId xmlns:a16="http://schemas.microsoft.com/office/drawing/2014/main" id="{0E738C65-F62A-4565-A815-29EFCEC41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1">
              <a:extLst>
                <a:ext uri="{FF2B5EF4-FFF2-40B4-BE49-F238E27FC236}">
                  <a16:creationId xmlns:a16="http://schemas.microsoft.com/office/drawing/2014/main" id="{151632E6-6920-4B41-B6BD-2ABBFF887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2">
              <a:extLst>
                <a:ext uri="{FF2B5EF4-FFF2-40B4-BE49-F238E27FC236}">
                  <a16:creationId xmlns:a16="http://schemas.microsoft.com/office/drawing/2014/main" id="{6E69CD61-E84D-4D59-8052-805B01E546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3">
              <a:extLst>
                <a:ext uri="{FF2B5EF4-FFF2-40B4-BE49-F238E27FC236}">
                  <a16:creationId xmlns:a16="http://schemas.microsoft.com/office/drawing/2014/main" id="{21447281-B277-4251-BBCE-D58287CEF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4">
              <a:extLst>
                <a:ext uri="{FF2B5EF4-FFF2-40B4-BE49-F238E27FC236}">
                  <a16:creationId xmlns:a16="http://schemas.microsoft.com/office/drawing/2014/main" id="{A95FC22A-EEF8-49DB-8858-A48F3D9FC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5">
              <a:extLst>
                <a:ext uri="{FF2B5EF4-FFF2-40B4-BE49-F238E27FC236}">
                  <a16:creationId xmlns:a16="http://schemas.microsoft.com/office/drawing/2014/main" id="{9F710724-0E73-4407-806A-66A7874EAC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9A3315-69E9-4E8F-A207-48A20B57305F}"/>
              </a:ext>
            </a:extLst>
          </p:cNvPr>
          <p:cNvSpPr/>
          <p:nvPr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EC2C44-F105-49F5-8C60-D659A97D8195}"/>
              </a:ext>
            </a:extLst>
          </p:cNvPr>
          <p:cNvSpPr/>
          <p:nvPr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E88C3E-2007-4F60-8683-A1B17591CD4A}"/>
              </a:ext>
            </a:extLst>
          </p:cNvPr>
          <p:cNvGrpSpPr/>
          <p:nvPr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235A6-6E1C-43EC-BA34-4E4991A1B4E7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5062F3-6963-46FA-89B9-E4F4DECE29D8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D529154-8229-42BA-8D6C-A02EB2882F33}"/>
              </a:ext>
            </a:extLst>
          </p:cNvPr>
          <p:cNvSpPr txBox="1">
            <a:spLocks/>
          </p:cNvSpPr>
          <p:nvPr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</a:rPr>
              <a:t> Metaswitch Networks | Proprietary and confidential | © 2020 | </a:t>
            </a:r>
            <a:fld id="{65F9A2BE-3F12-4D3B-BD35-C49CA55B68F6}" type="slidenum">
              <a:rPr lang="en-US" smtClean="0">
                <a:solidFill>
                  <a:schemeClr val="bg1"/>
                </a:solidFill>
                <a:latin typeface="Calibri"/>
              </a:rPr>
              <a:pPr/>
              <a:t>‹#›</a:t>
            </a:fld>
            <a:endParaRPr lang="en-ID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242" name="Group 4">
            <a:extLst>
              <a:ext uri="{FF2B5EF4-FFF2-40B4-BE49-F238E27FC236}">
                <a16:creationId xmlns:a16="http://schemas.microsoft.com/office/drawing/2014/main" id="{40277AB1-E329-4BA9-BE38-78707FB808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chemeClr val="accent1">
              <a:alpha val="75000"/>
            </a:schemeClr>
          </a:solidFill>
        </p:grpSpPr>
        <p:grpSp>
          <p:nvGrpSpPr>
            <p:cNvPr id="243" name="Group 205">
              <a:extLst>
                <a:ext uri="{FF2B5EF4-FFF2-40B4-BE49-F238E27FC236}">
                  <a16:creationId xmlns:a16="http://schemas.microsoft.com/office/drawing/2014/main" id="{F052D685-8122-4947-899A-57DCEB786A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264" name="Freeform 5">
                <a:extLst>
                  <a:ext uri="{FF2B5EF4-FFF2-40B4-BE49-F238E27FC236}">
                    <a16:creationId xmlns:a16="http://schemas.microsoft.com/office/drawing/2014/main" id="{5F60EC52-8578-4FE4-945B-BC8D9DD093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6">
                <a:extLst>
                  <a:ext uri="{FF2B5EF4-FFF2-40B4-BE49-F238E27FC236}">
                    <a16:creationId xmlns:a16="http://schemas.microsoft.com/office/drawing/2014/main" id="{9BEEA290-277C-406A-90B0-2E02F571413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7">
                <a:extLst>
                  <a:ext uri="{FF2B5EF4-FFF2-40B4-BE49-F238E27FC236}">
                    <a16:creationId xmlns:a16="http://schemas.microsoft.com/office/drawing/2014/main" id="{3E689B3F-EA45-4824-B362-DDCBBD41F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8">
                <a:extLst>
                  <a:ext uri="{FF2B5EF4-FFF2-40B4-BE49-F238E27FC236}">
                    <a16:creationId xmlns:a16="http://schemas.microsoft.com/office/drawing/2014/main" id="{B5C1FC73-D85E-4BD5-92A5-A3DA498588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">
                <a:extLst>
                  <a:ext uri="{FF2B5EF4-FFF2-40B4-BE49-F238E27FC236}">
                    <a16:creationId xmlns:a16="http://schemas.microsoft.com/office/drawing/2014/main" id="{73C541A1-51D8-4A35-8B19-CCFB2B4C0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0">
                <a:extLst>
                  <a:ext uri="{FF2B5EF4-FFF2-40B4-BE49-F238E27FC236}">
                    <a16:creationId xmlns:a16="http://schemas.microsoft.com/office/drawing/2014/main" id="{AE42D1C8-9067-4838-B368-D95811F19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">
                <a:extLst>
                  <a:ext uri="{FF2B5EF4-FFF2-40B4-BE49-F238E27FC236}">
                    <a16:creationId xmlns:a16="http://schemas.microsoft.com/office/drawing/2014/main" id="{072D8BBE-34ED-4561-9CA5-A7949E534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">
                <a:extLst>
                  <a:ext uri="{FF2B5EF4-FFF2-40B4-BE49-F238E27FC236}">
                    <a16:creationId xmlns:a16="http://schemas.microsoft.com/office/drawing/2014/main" id="{F76EB56D-A08F-4CA7-8EBF-C5A5F8296D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3">
                <a:extLst>
                  <a:ext uri="{FF2B5EF4-FFF2-40B4-BE49-F238E27FC236}">
                    <a16:creationId xmlns:a16="http://schemas.microsoft.com/office/drawing/2014/main" id="{FC1FDD2D-8515-4AA0-82DE-B42E2A95F0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4">
                <a:extLst>
                  <a:ext uri="{FF2B5EF4-FFF2-40B4-BE49-F238E27FC236}">
                    <a16:creationId xmlns:a16="http://schemas.microsoft.com/office/drawing/2014/main" id="{9F797010-ACFC-4D64-91C6-CA9E768535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5">
                <a:extLst>
                  <a:ext uri="{FF2B5EF4-FFF2-40B4-BE49-F238E27FC236}">
                    <a16:creationId xmlns:a16="http://schemas.microsoft.com/office/drawing/2014/main" id="{7E4F042F-41DF-498A-93D2-CA990E50A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6">
                <a:extLst>
                  <a:ext uri="{FF2B5EF4-FFF2-40B4-BE49-F238E27FC236}">
                    <a16:creationId xmlns:a16="http://schemas.microsoft.com/office/drawing/2014/main" id="{3E4861D6-72DB-4303-AFCD-8F1E7E1C0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7">
                <a:extLst>
                  <a:ext uri="{FF2B5EF4-FFF2-40B4-BE49-F238E27FC236}">
                    <a16:creationId xmlns:a16="http://schemas.microsoft.com/office/drawing/2014/main" id="{BE3D9412-82B2-46E7-9086-EEBFAE94B2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8">
                <a:extLst>
                  <a:ext uri="{FF2B5EF4-FFF2-40B4-BE49-F238E27FC236}">
                    <a16:creationId xmlns:a16="http://schemas.microsoft.com/office/drawing/2014/main" id="{9CA332DC-AC2B-4A95-80A2-98E7C0E73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">
                <a:extLst>
                  <a:ext uri="{FF2B5EF4-FFF2-40B4-BE49-F238E27FC236}">
                    <a16:creationId xmlns:a16="http://schemas.microsoft.com/office/drawing/2014/main" id="{F8B93314-C879-4811-AB72-BC7D30E47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0">
                <a:extLst>
                  <a:ext uri="{FF2B5EF4-FFF2-40B4-BE49-F238E27FC236}">
                    <a16:creationId xmlns:a16="http://schemas.microsoft.com/office/drawing/2014/main" id="{B29C7B8A-0FC8-4059-99FD-6CE6C89AF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21">
                <a:extLst>
                  <a:ext uri="{FF2B5EF4-FFF2-40B4-BE49-F238E27FC236}">
                    <a16:creationId xmlns:a16="http://schemas.microsoft.com/office/drawing/2014/main" id="{16391D78-9C79-44C8-9921-C6DC8B8110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2">
                <a:extLst>
                  <a:ext uri="{FF2B5EF4-FFF2-40B4-BE49-F238E27FC236}">
                    <a16:creationId xmlns:a16="http://schemas.microsoft.com/office/drawing/2014/main" id="{9E49DA9B-13F9-41FF-846E-C2096C182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3">
                <a:extLst>
                  <a:ext uri="{FF2B5EF4-FFF2-40B4-BE49-F238E27FC236}">
                    <a16:creationId xmlns:a16="http://schemas.microsoft.com/office/drawing/2014/main" id="{9C54F116-06C6-4710-8655-44D7EF6D37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4">
                <a:extLst>
                  <a:ext uri="{FF2B5EF4-FFF2-40B4-BE49-F238E27FC236}">
                    <a16:creationId xmlns:a16="http://schemas.microsoft.com/office/drawing/2014/main" id="{F591149F-ECA6-481B-A013-76B9A7139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5">
                <a:extLst>
                  <a:ext uri="{FF2B5EF4-FFF2-40B4-BE49-F238E27FC236}">
                    <a16:creationId xmlns:a16="http://schemas.microsoft.com/office/drawing/2014/main" id="{F984F6BA-1EA1-4884-949B-9075C123F6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6">
                <a:extLst>
                  <a:ext uri="{FF2B5EF4-FFF2-40B4-BE49-F238E27FC236}">
                    <a16:creationId xmlns:a16="http://schemas.microsoft.com/office/drawing/2014/main" id="{6AEE17B0-6BED-498E-AC26-513B1F9CF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7">
                <a:extLst>
                  <a:ext uri="{FF2B5EF4-FFF2-40B4-BE49-F238E27FC236}">
                    <a16:creationId xmlns:a16="http://schemas.microsoft.com/office/drawing/2014/main" id="{80A72BD4-248A-4EA4-86D9-8F1BB0C0B7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8">
                <a:extLst>
                  <a:ext uri="{FF2B5EF4-FFF2-40B4-BE49-F238E27FC236}">
                    <a16:creationId xmlns:a16="http://schemas.microsoft.com/office/drawing/2014/main" id="{3F13A9B6-972E-4525-A7C0-3BA7AE6C5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9">
                <a:extLst>
                  <a:ext uri="{FF2B5EF4-FFF2-40B4-BE49-F238E27FC236}">
                    <a16:creationId xmlns:a16="http://schemas.microsoft.com/office/drawing/2014/main" id="{B23CB039-D935-4606-B5BA-591D563C0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0">
                <a:extLst>
                  <a:ext uri="{FF2B5EF4-FFF2-40B4-BE49-F238E27FC236}">
                    <a16:creationId xmlns:a16="http://schemas.microsoft.com/office/drawing/2014/main" id="{7FD3A12E-3E48-4D93-B6EB-82BA2682D9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1">
                <a:extLst>
                  <a:ext uri="{FF2B5EF4-FFF2-40B4-BE49-F238E27FC236}">
                    <a16:creationId xmlns:a16="http://schemas.microsoft.com/office/drawing/2014/main" id="{5A4E68F8-477D-443C-9300-8A56E50F97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2">
                <a:extLst>
                  <a:ext uri="{FF2B5EF4-FFF2-40B4-BE49-F238E27FC236}">
                    <a16:creationId xmlns:a16="http://schemas.microsoft.com/office/drawing/2014/main" id="{81459D7C-4D78-4770-B7F9-1A06E5EE2A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3">
                <a:extLst>
                  <a:ext uri="{FF2B5EF4-FFF2-40B4-BE49-F238E27FC236}">
                    <a16:creationId xmlns:a16="http://schemas.microsoft.com/office/drawing/2014/main" id="{798B8857-B73C-4799-90EC-A167A6C7E2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4">
                <a:extLst>
                  <a:ext uri="{FF2B5EF4-FFF2-40B4-BE49-F238E27FC236}">
                    <a16:creationId xmlns:a16="http://schemas.microsoft.com/office/drawing/2014/main" id="{B710EEB3-8FF3-4D2E-A6FA-77433859E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5">
                <a:extLst>
                  <a:ext uri="{FF2B5EF4-FFF2-40B4-BE49-F238E27FC236}">
                    <a16:creationId xmlns:a16="http://schemas.microsoft.com/office/drawing/2014/main" id="{E4F562CD-7425-4258-8F13-F34FDF7CB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">
                <a:extLst>
                  <a:ext uri="{FF2B5EF4-FFF2-40B4-BE49-F238E27FC236}">
                    <a16:creationId xmlns:a16="http://schemas.microsoft.com/office/drawing/2014/main" id="{664D20C8-7B5B-4236-A2F8-4C524AD2E4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">
                <a:extLst>
                  <a:ext uri="{FF2B5EF4-FFF2-40B4-BE49-F238E27FC236}">
                    <a16:creationId xmlns:a16="http://schemas.microsoft.com/office/drawing/2014/main" id="{520C98EA-BFD2-4409-A6D2-8A14D1BCCB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8">
                <a:extLst>
                  <a:ext uri="{FF2B5EF4-FFF2-40B4-BE49-F238E27FC236}">
                    <a16:creationId xmlns:a16="http://schemas.microsoft.com/office/drawing/2014/main" id="{F8525DB4-3EFD-46D6-9736-062715C927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9">
                <a:extLst>
                  <a:ext uri="{FF2B5EF4-FFF2-40B4-BE49-F238E27FC236}">
                    <a16:creationId xmlns:a16="http://schemas.microsoft.com/office/drawing/2014/main" id="{A606FDD2-60EA-4913-90FB-488F7B9A3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0">
                <a:extLst>
                  <a:ext uri="{FF2B5EF4-FFF2-40B4-BE49-F238E27FC236}">
                    <a16:creationId xmlns:a16="http://schemas.microsoft.com/office/drawing/2014/main" id="{088C8F72-9520-46A6-BC92-12A790DF92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1">
                <a:extLst>
                  <a:ext uri="{FF2B5EF4-FFF2-40B4-BE49-F238E27FC236}">
                    <a16:creationId xmlns:a16="http://schemas.microsoft.com/office/drawing/2014/main" id="{3DC96F2B-56EB-4169-BB82-48EAAB53C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2">
                <a:extLst>
                  <a:ext uri="{FF2B5EF4-FFF2-40B4-BE49-F238E27FC236}">
                    <a16:creationId xmlns:a16="http://schemas.microsoft.com/office/drawing/2014/main" id="{E420A0D3-5655-47A3-B908-CA8252977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3">
                <a:extLst>
                  <a:ext uri="{FF2B5EF4-FFF2-40B4-BE49-F238E27FC236}">
                    <a16:creationId xmlns:a16="http://schemas.microsoft.com/office/drawing/2014/main" id="{5F07D0A9-C176-4405-86C4-441625CDC0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4">
                <a:extLst>
                  <a:ext uri="{FF2B5EF4-FFF2-40B4-BE49-F238E27FC236}">
                    <a16:creationId xmlns:a16="http://schemas.microsoft.com/office/drawing/2014/main" id="{6F467E3A-81D8-4A69-8282-4029B8FE16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5">
                <a:extLst>
                  <a:ext uri="{FF2B5EF4-FFF2-40B4-BE49-F238E27FC236}">
                    <a16:creationId xmlns:a16="http://schemas.microsoft.com/office/drawing/2014/main" id="{5D71B24A-6CAC-42BD-A1AD-DCBC617721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6">
                <a:extLst>
                  <a:ext uri="{FF2B5EF4-FFF2-40B4-BE49-F238E27FC236}">
                    <a16:creationId xmlns:a16="http://schemas.microsoft.com/office/drawing/2014/main" id="{6715CBB7-73ED-4A13-9D4F-38D11E4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7">
                <a:extLst>
                  <a:ext uri="{FF2B5EF4-FFF2-40B4-BE49-F238E27FC236}">
                    <a16:creationId xmlns:a16="http://schemas.microsoft.com/office/drawing/2014/main" id="{C7B5B119-A9D7-492E-BB7A-EB55D0757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8">
                <a:extLst>
                  <a:ext uri="{FF2B5EF4-FFF2-40B4-BE49-F238E27FC236}">
                    <a16:creationId xmlns:a16="http://schemas.microsoft.com/office/drawing/2014/main" id="{287281DF-0DC6-4681-B2D1-536FCD27B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9">
                <a:extLst>
                  <a:ext uri="{FF2B5EF4-FFF2-40B4-BE49-F238E27FC236}">
                    <a16:creationId xmlns:a16="http://schemas.microsoft.com/office/drawing/2014/main" id="{6073BFA0-2952-4020-847D-063CDD2FAF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0">
                <a:extLst>
                  <a:ext uri="{FF2B5EF4-FFF2-40B4-BE49-F238E27FC236}">
                    <a16:creationId xmlns:a16="http://schemas.microsoft.com/office/drawing/2014/main" id="{415674B4-6D65-4A1B-A5E5-49006ADAE6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1">
                <a:extLst>
                  <a:ext uri="{FF2B5EF4-FFF2-40B4-BE49-F238E27FC236}">
                    <a16:creationId xmlns:a16="http://schemas.microsoft.com/office/drawing/2014/main" id="{5EF5255B-4078-491B-8EF3-A12E353C72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2">
                <a:extLst>
                  <a:ext uri="{FF2B5EF4-FFF2-40B4-BE49-F238E27FC236}">
                    <a16:creationId xmlns:a16="http://schemas.microsoft.com/office/drawing/2014/main" id="{4516B2FC-145C-4921-AF9C-3C1FA6064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3">
                <a:extLst>
                  <a:ext uri="{FF2B5EF4-FFF2-40B4-BE49-F238E27FC236}">
                    <a16:creationId xmlns:a16="http://schemas.microsoft.com/office/drawing/2014/main" id="{F5F8004E-BEE6-4BEF-AAAD-AE7E40CEDC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4">
                <a:extLst>
                  <a:ext uri="{FF2B5EF4-FFF2-40B4-BE49-F238E27FC236}">
                    <a16:creationId xmlns:a16="http://schemas.microsoft.com/office/drawing/2014/main" id="{7CDC1E5C-0E5D-4AAE-83C6-531E66493E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5">
                <a:extLst>
                  <a:ext uri="{FF2B5EF4-FFF2-40B4-BE49-F238E27FC236}">
                    <a16:creationId xmlns:a16="http://schemas.microsoft.com/office/drawing/2014/main" id="{78778F5F-DB4F-4CC6-98DC-3F7B14466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6">
                <a:extLst>
                  <a:ext uri="{FF2B5EF4-FFF2-40B4-BE49-F238E27FC236}">
                    <a16:creationId xmlns:a16="http://schemas.microsoft.com/office/drawing/2014/main" id="{E7627B01-C039-447F-A0AB-89CD6D9795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7">
                <a:extLst>
                  <a:ext uri="{FF2B5EF4-FFF2-40B4-BE49-F238E27FC236}">
                    <a16:creationId xmlns:a16="http://schemas.microsoft.com/office/drawing/2014/main" id="{C71956DE-F8A9-4682-9DCF-C3C858494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8">
                <a:extLst>
                  <a:ext uri="{FF2B5EF4-FFF2-40B4-BE49-F238E27FC236}">
                    <a16:creationId xmlns:a16="http://schemas.microsoft.com/office/drawing/2014/main" id="{179DC600-96A7-45DD-8260-CAF86FC9A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9">
                <a:extLst>
                  <a:ext uri="{FF2B5EF4-FFF2-40B4-BE49-F238E27FC236}">
                    <a16:creationId xmlns:a16="http://schemas.microsoft.com/office/drawing/2014/main" id="{1D6EBCB9-E4C8-4507-B111-CDFECAEBC6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60">
                <a:extLst>
                  <a:ext uri="{FF2B5EF4-FFF2-40B4-BE49-F238E27FC236}">
                    <a16:creationId xmlns:a16="http://schemas.microsoft.com/office/drawing/2014/main" id="{D335F1C3-23F9-4343-A4F7-EB8F2688E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1">
                <a:extLst>
                  <a:ext uri="{FF2B5EF4-FFF2-40B4-BE49-F238E27FC236}">
                    <a16:creationId xmlns:a16="http://schemas.microsoft.com/office/drawing/2014/main" id="{7ABAEDCD-2AA7-40CA-9BF6-56D6E7BBA4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2">
                <a:extLst>
                  <a:ext uri="{FF2B5EF4-FFF2-40B4-BE49-F238E27FC236}">
                    <a16:creationId xmlns:a16="http://schemas.microsoft.com/office/drawing/2014/main" id="{6B3EBB2E-8150-4780-8C3A-07363FD40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63">
                <a:extLst>
                  <a:ext uri="{FF2B5EF4-FFF2-40B4-BE49-F238E27FC236}">
                    <a16:creationId xmlns:a16="http://schemas.microsoft.com/office/drawing/2014/main" id="{050409CB-37D7-417B-BD2B-357603FA4A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64">
                <a:extLst>
                  <a:ext uri="{FF2B5EF4-FFF2-40B4-BE49-F238E27FC236}">
                    <a16:creationId xmlns:a16="http://schemas.microsoft.com/office/drawing/2014/main" id="{358DB02A-C07C-4BA6-80CE-0067920F1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5">
                <a:extLst>
                  <a:ext uri="{FF2B5EF4-FFF2-40B4-BE49-F238E27FC236}">
                    <a16:creationId xmlns:a16="http://schemas.microsoft.com/office/drawing/2014/main" id="{1B88C4C7-BBCB-4F83-A17C-10E944851D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6">
                <a:extLst>
                  <a:ext uri="{FF2B5EF4-FFF2-40B4-BE49-F238E27FC236}">
                    <a16:creationId xmlns:a16="http://schemas.microsoft.com/office/drawing/2014/main" id="{6380619A-1A27-43DB-9CA5-0981FF3627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7">
                <a:extLst>
                  <a:ext uri="{FF2B5EF4-FFF2-40B4-BE49-F238E27FC236}">
                    <a16:creationId xmlns:a16="http://schemas.microsoft.com/office/drawing/2014/main" id="{20D23614-4A04-4810-BE24-6D5EF275F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8">
                <a:extLst>
                  <a:ext uri="{FF2B5EF4-FFF2-40B4-BE49-F238E27FC236}">
                    <a16:creationId xmlns:a16="http://schemas.microsoft.com/office/drawing/2014/main" id="{165ABE81-C6A2-4C12-861E-E839E034F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9">
                <a:extLst>
                  <a:ext uri="{FF2B5EF4-FFF2-40B4-BE49-F238E27FC236}">
                    <a16:creationId xmlns:a16="http://schemas.microsoft.com/office/drawing/2014/main" id="{0AB6E3DC-A747-4954-87DD-FCA7773B94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0DE57F51-CB3B-4FB6-813A-207DE0147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64981CAC-68D2-43F4-9037-DA4BA80B9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C8586D3B-22D9-4CFC-A588-61D40BDC5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FFAE02D6-C0A8-4D62-9939-75CB130F9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930DCAAD-908D-4435-96B8-EA3BEE71F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7082DA69-1729-4B95-B1EC-944FBBD5FF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8F7CED19-F55A-4BDD-A638-6CC2284BA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786A231E-5C52-40EA-931C-8FD83B3F18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8">
                <a:extLst>
                  <a:ext uri="{FF2B5EF4-FFF2-40B4-BE49-F238E27FC236}">
                    <a16:creationId xmlns:a16="http://schemas.microsoft.com/office/drawing/2014/main" id="{28FF9036-8C63-4C70-8028-2733BF66A3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9">
                <a:extLst>
                  <a:ext uri="{FF2B5EF4-FFF2-40B4-BE49-F238E27FC236}">
                    <a16:creationId xmlns:a16="http://schemas.microsoft.com/office/drawing/2014/main" id="{1DE6CBA8-F2D0-4B43-B577-CB0B651548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80">
                <a:extLst>
                  <a:ext uri="{FF2B5EF4-FFF2-40B4-BE49-F238E27FC236}">
                    <a16:creationId xmlns:a16="http://schemas.microsoft.com/office/drawing/2014/main" id="{3B4B80BD-805E-4926-ADCA-B8969063D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1">
                <a:extLst>
                  <a:ext uri="{FF2B5EF4-FFF2-40B4-BE49-F238E27FC236}">
                    <a16:creationId xmlns:a16="http://schemas.microsoft.com/office/drawing/2014/main" id="{3EA17D82-F97A-420B-98C1-B80E8241F0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2">
                <a:extLst>
                  <a:ext uri="{FF2B5EF4-FFF2-40B4-BE49-F238E27FC236}">
                    <a16:creationId xmlns:a16="http://schemas.microsoft.com/office/drawing/2014/main" id="{CC665767-985F-4523-B86F-26CC5A49A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3">
                <a:extLst>
                  <a:ext uri="{FF2B5EF4-FFF2-40B4-BE49-F238E27FC236}">
                    <a16:creationId xmlns:a16="http://schemas.microsoft.com/office/drawing/2014/main" id="{6CB2A81A-3979-4ADD-86F1-2D6ADB826F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4">
                <a:extLst>
                  <a:ext uri="{FF2B5EF4-FFF2-40B4-BE49-F238E27FC236}">
                    <a16:creationId xmlns:a16="http://schemas.microsoft.com/office/drawing/2014/main" id="{8808B2AF-E3F2-4B68-B53B-6F2F2ABC63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5">
                <a:extLst>
                  <a:ext uri="{FF2B5EF4-FFF2-40B4-BE49-F238E27FC236}">
                    <a16:creationId xmlns:a16="http://schemas.microsoft.com/office/drawing/2014/main" id="{53F6E6DA-71FE-49DA-B12D-8EE9A21EF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6">
                <a:extLst>
                  <a:ext uri="{FF2B5EF4-FFF2-40B4-BE49-F238E27FC236}">
                    <a16:creationId xmlns:a16="http://schemas.microsoft.com/office/drawing/2014/main" id="{6776B844-815F-42BF-9413-DE93553CE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7">
                <a:extLst>
                  <a:ext uri="{FF2B5EF4-FFF2-40B4-BE49-F238E27FC236}">
                    <a16:creationId xmlns:a16="http://schemas.microsoft.com/office/drawing/2014/main" id="{EB76B929-772E-44AB-B8AA-56EE357789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8">
                <a:extLst>
                  <a:ext uri="{FF2B5EF4-FFF2-40B4-BE49-F238E27FC236}">
                    <a16:creationId xmlns:a16="http://schemas.microsoft.com/office/drawing/2014/main" id="{18F4B35B-26E4-46F5-BE5D-B2C9EBDA5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89">
                <a:extLst>
                  <a:ext uri="{FF2B5EF4-FFF2-40B4-BE49-F238E27FC236}">
                    <a16:creationId xmlns:a16="http://schemas.microsoft.com/office/drawing/2014/main" id="{DB67BF5F-4B5B-4AFF-B034-6F3C395580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90">
                <a:extLst>
                  <a:ext uri="{FF2B5EF4-FFF2-40B4-BE49-F238E27FC236}">
                    <a16:creationId xmlns:a16="http://schemas.microsoft.com/office/drawing/2014/main" id="{577BA6F1-1BF1-450A-A816-C025D9A727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1">
                <a:extLst>
                  <a:ext uri="{FF2B5EF4-FFF2-40B4-BE49-F238E27FC236}">
                    <a16:creationId xmlns:a16="http://schemas.microsoft.com/office/drawing/2014/main" id="{B942C049-5002-4B96-8FF9-4D271CA50B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2">
                <a:extLst>
                  <a:ext uri="{FF2B5EF4-FFF2-40B4-BE49-F238E27FC236}">
                    <a16:creationId xmlns:a16="http://schemas.microsoft.com/office/drawing/2014/main" id="{C8157A0B-078F-4FD5-B62E-E99358AF6A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3">
                <a:extLst>
                  <a:ext uri="{FF2B5EF4-FFF2-40B4-BE49-F238E27FC236}">
                    <a16:creationId xmlns:a16="http://schemas.microsoft.com/office/drawing/2014/main" id="{3DFDABAB-28D8-4CCA-BC2C-E5F24714E2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4">
                <a:extLst>
                  <a:ext uri="{FF2B5EF4-FFF2-40B4-BE49-F238E27FC236}">
                    <a16:creationId xmlns:a16="http://schemas.microsoft.com/office/drawing/2014/main" id="{E82478CE-8C7D-412C-BEDE-0F5EF2C316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5">
                <a:extLst>
                  <a:ext uri="{FF2B5EF4-FFF2-40B4-BE49-F238E27FC236}">
                    <a16:creationId xmlns:a16="http://schemas.microsoft.com/office/drawing/2014/main" id="{F3163479-0E5B-4A05-B9CD-A5FA94DCB5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6">
                <a:extLst>
                  <a:ext uri="{FF2B5EF4-FFF2-40B4-BE49-F238E27FC236}">
                    <a16:creationId xmlns:a16="http://schemas.microsoft.com/office/drawing/2014/main" id="{E79AF974-C967-46FD-85A3-1BE317878C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7">
                <a:extLst>
                  <a:ext uri="{FF2B5EF4-FFF2-40B4-BE49-F238E27FC236}">
                    <a16:creationId xmlns:a16="http://schemas.microsoft.com/office/drawing/2014/main" id="{76FB727A-AF78-4252-9C36-B518E0E74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8">
                <a:extLst>
                  <a:ext uri="{FF2B5EF4-FFF2-40B4-BE49-F238E27FC236}">
                    <a16:creationId xmlns:a16="http://schemas.microsoft.com/office/drawing/2014/main" id="{6F6E8F44-F7E3-4CE8-BA95-4DCD8E1897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9">
                <a:extLst>
                  <a:ext uri="{FF2B5EF4-FFF2-40B4-BE49-F238E27FC236}">
                    <a16:creationId xmlns:a16="http://schemas.microsoft.com/office/drawing/2014/main" id="{F25DB10C-C0AE-4D71-B84D-07B13EABE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0">
                <a:extLst>
                  <a:ext uri="{FF2B5EF4-FFF2-40B4-BE49-F238E27FC236}">
                    <a16:creationId xmlns:a16="http://schemas.microsoft.com/office/drawing/2014/main" id="{E9A59D17-7355-4F8C-B2CA-50FE3C254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01">
                <a:extLst>
                  <a:ext uri="{FF2B5EF4-FFF2-40B4-BE49-F238E27FC236}">
                    <a16:creationId xmlns:a16="http://schemas.microsoft.com/office/drawing/2014/main" id="{2ECAFB4C-9DFF-48E5-81BA-B6B0C3F52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02">
                <a:extLst>
                  <a:ext uri="{FF2B5EF4-FFF2-40B4-BE49-F238E27FC236}">
                    <a16:creationId xmlns:a16="http://schemas.microsoft.com/office/drawing/2014/main" id="{6204467B-A1E2-4C5E-A391-8A70AE7A8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03">
                <a:extLst>
                  <a:ext uri="{FF2B5EF4-FFF2-40B4-BE49-F238E27FC236}">
                    <a16:creationId xmlns:a16="http://schemas.microsoft.com/office/drawing/2014/main" id="{CF498B3A-2783-4CA5-A15F-6532B0414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04">
                <a:extLst>
                  <a:ext uri="{FF2B5EF4-FFF2-40B4-BE49-F238E27FC236}">
                    <a16:creationId xmlns:a16="http://schemas.microsoft.com/office/drawing/2014/main" id="{A7D390C4-2402-4A49-876E-27682A68AD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05">
                <a:extLst>
                  <a:ext uri="{FF2B5EF4-FFF2-40B4-BE49-F238E27FC236}">
                    <a16:creationId xmlns:a16="http://schemas.microsoft.com/office/drawing/2014/main" id="{7D4CECDF-6BF9-4663-A093-25D20A30A0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06">
                <a:extLst>
                  <a:ext uri="{FF2B5EF4-FFF2-40B4-BE49-F238E27FC236}">
                    <a16:creationId xmlns:a16="http://schemas.microsoft.com/office/drawing/2014/main" id="{300860E5-F2D8-489C-B924-B22C940334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07">
                <a:extLst>
                  <a:ext uri="{FF2B5EF4-FFF2-40B4-BE49-F238E27FC236}">
                    <a16:creationId xmlns:a16="http://schemas.microsoft.com/office/drawing/2014/main" id="{C192D117-D35A-4B9F-9EAD-A42246C15D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08">
                <a:extLst>
                  <a:ext uri="{FF2B5EF4-FFF2-40B4-BE49-F238E27FC236}">
                    <a16:creationId xmlns:a16="http://schemas.microsoft.com/office/drawing/2014/main" id="{75742A51-D566-4270-82C4-AC86C0D2BD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09">
                <a:extLst>
                  <a:ext uri="{FF2B5EF4-FFF2-40B4-BE49-F238E27FC236}">
                    <a16:creationId xmlns:a16="http://schemas.microsoft.com/office/drawing/2014/main" id="{A7029F41-0BBC-49D3-82E2-8AAD2D0607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10">
                <a:extLst>
                  <a:ext uri="{FF2B5EF4-FFF2-40B4-BE49-F238E27FC236}">
                    <a16:creationId xmlns:a16="http://schemas.microsoft.com/office/drawing/2014/main" id="{ABEF4A87-B5CD-461E-A390-C1BB204294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11">
                <a:extLst>
                  <a:ext uri="{FF2B5EF4-FFF2-40B4-BE49-F238E27FC236}">
                    <a16:creationId xmlns:a16="http://schemas.microsoft.com/office/drawing/2014/main" id="{DAD433E6-BACC-46B6-AEEF-A711789C6B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12">
                <a:extLst>
                  <a:ext uri="{FF2B5EF4-FFF2-40B4-BE49-F238E27FC236}">
                    <a16:creationId xmlns:a16="http://schemas.microsoft.com/office/drawing/2014/main" id="{82899185-FA58-4BE7-9B22-864B198494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13">
                <a:extLst>
                  <a:ext uri="{FF2B5EF4-FFF2-40B4-BE49-F238E27FC236}">
                    <a16:creationId xmlns:a16="http://schemas.microsoft.com/office/drawing/2014/main" id="{A9B6E86F-4EE4-4BAC-8F68-191BCC5727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14">
                <a:extLst>
                  <a:ext uri="{FF2B5EF4-FFF2-40B4-BE49-F238E27FC236}">
                    <a16:creationId xmlns:a16="http://schemas.microsoft.com/office/drawing/2014/main" id="{5053F215-418F-487A-B846-8D07A17C8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5">
                <a:extLst>
                  <a:ext uri="{FF2B5EF4-FFF2-40B4-BE49-F238E27FC236}">
                    <a16:creationId xmlns:a16="http://schemas.microsoft.com/office/drawing/2014/main" id="{386DA630-4D8E-411F-B312-91E9993D5E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16">
                <a:extLst>
                  <a:ext uri="{FF2B5EF4-FFF2-40B4-BE49-F238E27FC236}">
                    <a16:creationId xmlns:a16="http://schemas.microsoft.com/office/drawing/2014/main" id="{46AC7B90-C1C7-4AA2-9630-4CD9C54E2D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17">
                <a:extLst>
                  <a:ext uri="{FF2B5EF4-FFF2-40B4-BE49-F238E27FC236}">
                    <a16:creationId xmlns:a16="http://schemas.microsoft.com/office/drawing/2014/main" id="{607C0367-FBF4-4861-88F4-29E5571D7E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18">
                <a:extLst>
                  <a:ext uri="{FF2B5EF4-FFF2-40B4-BE49-F238E27FC236}">
                    <a16:creationId xmlns:a16="http://schemas.microsoft.com/office/drawing/2014/main" id="{55E4C377-44FA-449F-AD20-B98235011F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19">
                <a:extLst>
                  <a:ext uri="{FF2B5EF4-FFF2-40B4-BE49-F238E27FC236}">
                    <a16:creationId xmlns:a16="http://schemas.microsoft.com/office/drawing/2014/main" id="{8965E78E-C60F-4051-B169-E36AAFC6CC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20">
                <a:extLst>
                  <a:ext uri="{FF2B5EF4-FFF2-40B4-BE49-F238E27FC236}">
                    <a16:creationId xmlns:a16="http://schemas.microsoft.com/office/drawing/2014/main" id="{4AF19988-6D2F-4AE0-A2E5-BD2AFAD2E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21">
                <a:extLst>
                  <a:ext uri="{FF2B5EF4-FFF2-40B4-BE49-F238E27FC236}">
                    <a16:creationId xmlns:a16="http://schemas.microsoft.com/office/drawing/2014/main" id="{4B001E0A-519A-4E67-8862-425AC7AFFF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22">
                <a:extLst>
                  <a:ext uri="{FF2B5EF4-FFF2-40B4-BE49-F238E27FC236}">
                    <a16:creationId xmlns:a16="http://schemas.microsoft.com/office/drawing/2014/main" id="{70C78B32-4761-40DE-A849-629C6F9396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23">
                <a:extLst>
                  <a:ext uri="{FF2B5EF4-FFF2-40B4-BE49-F238E27FC236}">
                    <a16:creationId xmlns:a16="http://schemas.microsoft.com/office/drawing/2014/main" id="{CE743C96-0847-4521-98A2-D7B3FBABF9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24">
                <a:extLst>
                  <a:ext uri="{FF2B5EF4-FFF2-40B4-BE49-F238E27FC236}">
                    <a16:creationId xmlns:a16="http://schemas.microsoft.com/office/drawing/2014/main" id="{BD0CEFD6-5AF6-4853-995A-DAE27418C4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25">
                <a:extLst>
                  <a:ext uri="{FF2B5EF4-FFF2-40B4-BE49-F238E27FC236}">
                    <a16:creationId xmlns:a16="http://schemas.microsoft.com/office/drawing/2014/main" id="{C70B4CA1-93B6-4B15-9FC1-9F64BD69F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26">
                <a:extLst>
                  <a:ext uri="{FF2B5EF4-FFF2-40B4-BE49-F238E27FC236}">
                    <a16:creationId xmlns:a16="http://schemas.microsoft.com/office/drawing/2014/main" id="{574C2442-7B73-40FE-8174-2828761D3E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27">
                <a:extLst>
                  <a:ext uri="{FF2B5EF4-FFF2-40B4-BE49-F238E27FC236}">
                    <a16:creationId xmlns:a16="http://schemas.microsoft.com/office/drawing/2014/main" id="{3346F649-7AE6-4000-BD00-ECFACEA818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28">
                <a:extLst>
                  <a:ext uri="{FF2B5EF4-FFF2-40B4-BE49-F238E27FC236}">
                    <a16:creationId xmlns:a16="http://schemas.microsoft.com/office/drawing/2014/main" id="{F4656D94-C206-4CE0-836E-01C74F54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29">
                <a:extLst>
                  <a:ext uri="{FF2B5EF4-FFF2-40B4-BE49-F238E27FC236}">
                    <a16:creationId xmlns:a16="http://schemas.microsoft.com/office/drawing/2014/main" id="{A530D4CA-1D2E-4835-A91D-D010B2B2E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30">
                <a:extLst>
                  <a:ext uri="{FF2B5EF4-FFF2-40B4-BE49-F238E27FC236}">
                    <a16:creationId xmlns:a16="http://schemas.microsoft.com/office/drawing/2014/main" id="{016AC343-721C-4A03-AB24-C104BAE6A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31">
                <a:extLst>
                  <a:ext uri="{FF2B5EF4-FFF2-40B4-BE49-F238E27FC236}">
                    <a16:creationId xmlns:a16="http://schemas.microsoft.com/office/drawing/2014/main" id="{AB10F75D-0E24-475F-9323-7EC8D9986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32">
                <a:extLst>
                  <a:ext uri="{FF2B5EF4-FFF2-40B4-BE49-F238E27FC236}">
                    <a16:creationId xmlns:a16="http://schemas.microsoft.com/office/drawing/2014/main" id="{A0A26B09-5F09-4E7B-B638-0339BB657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33">
                <a:extLst>
                  <a:ext uri="{FF2B5EF4-FFF2-40B4-BE49-F238E27FC236}">
                    <a16:creationId xmlns:a16="http://schemas.microsoft.com/office/drawing/2014/main" id="{9334E8DF-CD91-4F42-8F0A-82296E656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34">
                <a:extLst>
                  <a:ext uri="{FF2B5EF4-FFF2-40B4-BE49-F238E27FC236}">
                    <a16:creationId xmlns:a16="http://schemas.microsoft.com/office/drawing/2014/main" id="{6C17F83D-0F2D-42E4-8863-C680D62A02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35">
                <a:extLst>
                  <a:ext uri="{FF2B5EF4-FFF2-40B4-BE49-F238E27FC236}">
                    <a16:creationId xmlns:a16="http://schemas.microsoft.com/office/drawing/2014/main" id="{7DED6896-38BC-47C5-9E58-427F8C0A5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36">
                <a:extLst>
                  <a:ext uri="{FF2B5EF4-FFF2-40B4-BE49-F238E27FC236}">
                    <a16:creationId xmlns:a16="http://schemas.microsoft.com/office/drawing/2014/main" id="{D333A971-E73A-4EB8-BC65-EEF0B87DCA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37">
                <a:extLst>
                  <a:ext uri="{FF2B5EF4-FFF2-40B4-BE49-F238E27FC236}">
                    <a16:creationId xmlns:a16="http://schemas.microsoft.com/office/drawing/2014/main" id="{B729BEDC-3D89-4C11-A692-B176744F8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38">
                <a:extLst>
                  <a:ext uri="{FF2B5EF4-FFF2-40B4-BE49-F238E27FC236}">
                    <a16:creationId xmlns:a16="http://schemas.microsoft.com/office/drawing/2014/main" id="{3756E868-EDD5-48F5-8663-521D225A70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39">
                <a:extLst>
                  <a:ext uri="{FF2B5EF4-FFF2-40B4-BE49-F238E27FC236}">
                    <a16:creationId xmlns:a16="http://schemas.microsoft.com/office/drawing/2014/main" id="{DE093689-54A5-4F3B-9978-D965D8CB5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40">
                <a:extLst>
                  <a:ext uri="{FF2B5EF4-FFF2-40B4-BE49-F238E27FC236}">
                    <a16:creationId xmlns:a16="http://schemas.microsoft.com/office/drawing/2014/main" id="{F04375E3-444C-4E3D-B95C-2058A4CFC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41">
                <a:extLst>
                  <a:ext uri="{FF2B5EF4-FFF2-40B4-BE49-F238E27FC236}">
                    <a16:creationId xmlns:a16="http://schemas.microsoft.com/office/drawing/2014/main" id="{499659F0-2969-4AA5-9B42-001110C095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42">
                <a:extLst>
                  <a:ext uri="{FF2B5EF4-FFF2-40B4-BE49-F238E27FC236}">
                    <a16:creationId xmlns:a16="http://schemas.microsoft.com/office/drawing/2014/main" id="{B2BECCDF-83EA-415A-8DF1-836526FFD1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43">
                <a:extLst>
                  <a:ext uri="{FF2B5EF4-FFF2-40B4-BE49-F238E27FC236}">
                    <a16:creationId xmlns:a16="http://schemas.microsoft.com/office/drawing/2014/main" id="{0BE740B9-2EFC-4230-8846-BAF11959F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44">
                <a:extLst>
                  <a:ext uri="{FF2B5EF4-FFF2-40B4-BE49-F238E27FC236}">
                    <a16:creationId xmlns:a16="http://schemas.microsoft.com/office/drawing/2014/main" id="{E21455E6-B685-4267-B417-E458F5806B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45">
                <a:extLst>
                  <a:ext uri="{FF2B5EF4-FFF2-40B4-BE49-F238E27FC236}">
                    <a16:creationId xmlns:a16="http://schemas.microsoft.com/office/drawing/2014/main" id="{FD846642-0B43-4FF0-8B69-4179B8FDB2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46">
                <a:extLst>
                  <a:ext uri="{FF2B5EF4-FFF2-40B4-BE49-F238E27FC236}">
                    <a16:creationId xmlns:a16="http://schemas.microsoft.com/office/drawing/2014/main" id="{58E87E84-9CC7-4026-A140-1FD21A3CA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47">
                <a:extLst>
                  <a:ext uri="{FF2B5EF4-FFF2-40B4-BE49-F238E27FC236}">
                    <a16:creationId xmlns:a16="http://schemas.microsoft.com/office/drawing/2014/main" id="{91009460-2AB6-4606-B263-ABFF33225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48">
                <a:extLst>
                  <a:ext uri="{FF2B5EF4-FFF2-40B4-BE49-F238E27FC236}">
                    <a16:creationId xmlns:a16="http://schemas.microsoft.com/office/drawing/2014/main" id="{73FD1894-3B32-4595-A3BE-ED3F0E0705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49">
                <a:extLst>
                  <a:ext uri="{FF2B5EF4-FFF2-40B4-BE49-F238E27FC236}">
                    <a16:creationId xmlns:a16="http://schemas.microsoft.com/office/drawing/2014/main" id="{AFA2C5C4-84C0-4175-9F1E-B478E06059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50">
                <a:extLst>
                  <a:ext uri="{FF2B5EF4-FFF2-40B4-BE49-F238E27FC236}">
                    <a16:creationId xmlns:a16="http://schemas.microsoft.com/office/drawing/2014/main" id="{DA6B74A1-3214-418D-A83D-CEFCBA91F6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51">
                <a:extLst>
                  <a:ext uri="{FF2B5EF4-FFF2-40B4-BE49-F238E27FC236}">
                    <a16:creationId xmlns:a16="http://schemas.microsoft.com/office/drawing/2014/main" id="{D45A9B76-0476-4B4A-957E-3D35820D07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52">
                <a:extLst>
                  <a:ext uri="{FF2B5EF4-FFF2-40B4-BE49-F238E27FC236}">
                    <a16:creationId xmlns:a16="http://schemas.microsoft.com/office/drawing/2014/main" id="{C32450DE-5B76-4985-B619-E9D8739428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53">
                <a:extLst>
                  <a:ext uri="{FF2B5EF4-FFF2-40B4-BE49-F238E27FC236}">
                    <a16:creationId xmlns:a16="http://schemas.microsoft.com/office/drawing/2014/main" id="{17D32AFC-01E6-40EA-9986-8AF96CC2F1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54">
                <a:extLst>
                  <a:ext uri="{FF2B5EF4-FFF2-40B4-BE49-F238E27FC236}">
                    <a16:creationId xmlns:a16="http://schemas.microsoft.com/office/drawing/2014/main" id="{D8290C28-CE9D-4701-A192-853252B63E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55">
                <a:extLst>
                  <a:ext uri="{FF2B5EF4-FFF2-40B4-BE49-F238E27FC236}">
                    <a16:creationId xmlns:a16="http://schemas.microsoft.com/office/drawing/2014/main" id="{D03ECF66-DE91-422F-A374-FEE8D36FFD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56">
                <a:extLst>
                  <a:ext uri="{FF2B5EF4-FFF2-40B4-BE49-F238E27FC236}">
                    <a16:creationId xmlns:a16="http://schemas.microsoft.com/office/drawing/2014/main" id="{2BE9C8E9-BFD6-4BD2-956C-36CBF3957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57">
                <a:extLst>
                  <a:ext uri="{FF2B5EF4-FFF2-40B4-BE49-F238E27FC236}">
                    <a16:creationId xmlns:a16="http://schemas.microsoft.com/office/drawing/2014/main" id="{3E4F73EE-5A5B-4AC0-939C-5F886D2391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58">
                <a:extLst>
                  <a:ext uri="{FF2B5EF4-FFF2-40B4-BE49-F238E27FC236}">
                    <a16:creationId xmlns:a16="http://schemas.microsoft.com/office/drawing/2014/main" id="{03037D3C-5B16-4E7A-8BFA-E7CE44826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59">
                <a:extLst>
                  <a:ext uri="{FF2B5EF4-FFF2-40B4-BE49-F238E27FC236}">
                    <a16:creationId xmlns:a16="http://schemas.microsoft.com/office/drawing/2014/main" id="{851F7D80-FB0A-47B9-AF5E-BECD428A9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0">
                <a:extLst>
                  <a:ext uri="{FF2B5EF4-FFF2-40B4-BE49-F238E27FC236}">
                    <a16:creationId xmlns:a16="http://schemas.microsoft.com/office/drawing/2014/main" id="{8135D29B-26FE-475D-A582-E9657EC837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1">
                <a:extLst>
                  <a:ext uri="{FF2B5EF4-FFF2-40B4-BE49-F238E27FC236}">
                    <a16:creationId xmlns:a16="http://schemas.microsoft.com/office/drawing/2014/main" id="{8ED65963-9325-4BC6-903F-F661EDF703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2">
                <a:extLst>
                  <a:ext uri="{FF2B5EF4-FFF2-40B4-BE49-F238E27FC236}">
                    <a16:creationId xmlns:a16="http://schemas.microsoft.com/office/drawing/2014/main" id="{2BD95B19-5F73-4A02-807B-CDDFFE81A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3">
                <a:extLst>
                  <a:ext uri="{FF2B5EF4-FFF2-40B4-BE49-F238E27FC236}">
                    <a16:creationId xmlns:a16="http://schemas.microsoft.com/office/drawing/2014/main" id="{939AA2DF-3056-4F0B-BC75-F295D493AE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">
                <a:extLst>
                  <a:ext uri="{FF2B5EF4-FFF2-40B4-BE49-F238E27FC236}">
                    <a16:creationId xmlns:a16="http://schemas.microsoft.com/office/drawing/2014/main" id="{5743C27D-93FD-4258-B35F-57D70D263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">
                <a:extLst>
                  <a:ext uri="{FF2B5EF4-FFF2-40B4-BE49-F238E27FC236}">
                    <a16:creationId xmlns:a16="http://schemas.microsoft.com/office/drawing/2014/main" id="{81F8B43B-A3AB-44EF-B402-06B846D420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6">
                <a:extLst>
                  <a:ext uri="{FF2B5EF4-FFF2-40B4-BE49-F238E27FC236}">
                    <a16:creationId xmlns:a16="http://schemas.microsoft.com/office/drawing/2014/main" id="{48285A61-7FB4-4944-A16B-B349D5D552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7">
                <a:extLst>
                  <a:ext uri="{FF2B5EF4-FFF2-40B4-BE49-F238E27FC236}">
                    <a16:creationId xmlns:a16="http://schemas.microsoft.com/office/drawing/2014/main" id="{9C7C553E-A93C-46FB-8960-8EB7700299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8">
                <a:extLst>
                  <a:ext uri="{FF2B5EF4-FFF2-40B4-BE49-F238E27FC236}">
                    <a16:creationId xmlns:a16="http://schemas.microsoft.com/office/drawing/2014/main" id="{04928CAF-8E8B-4749-BEFD-509895834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9">
                <a:extLst>
                  <a:ext uri="{FF2B5EF4-FFF2-40B4-BE49-F238E27FC236}">
                    <a16:creationId xmlns:a16="http://schemas.microsoft.com/office/drawing/2014/main" id="{2C868D4F-74E2-4BCA-9C81-B6919CBC91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70">
                <a:extLst>
                  <a:ext uri="{FF2B5EF4-FFF2-40B4-BE49-F238E27FC236}">
                    <a16:creationId xmlns:a16="http://schemas.microsoft.com/office/drawing/2014/main" id="{A34CAA64-1CE4-4ED2-B1DA-67F9A9692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71">
                <a:extLst>
                  <a:ext uri="{FF2B5EF4-FFF2-40B4-BE49-F238E27FC236}">
                    <a16:creationId xmlns:a16="http://schemas.microsoft.com/office/drawing/2014/main" id="{60AC4533-B391-4D44-9701-42C66FA246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72">
                <a:extLst>
                  <a:ext uri="{FF2B5EF4-FFF2-40B4-BE49-F238E27FC236}">
                    <a16:creationId xmlns:a16="http://schemas.microsoft.com/office/drawing/2014/main" id="{62B343F6-80C9-4006-B42E-104343378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73">
                <a:extLst>
                  <a:ext uri="{FF2B5EF4-FFF2-40B4-BE49-F238E27FC236}">
                    <a16:creationId xmlns:a16="http://schemas.microsoft.com/office/drawing/2014/main" id="{8E5AD5A3-8556-4C2B-8F9E-38DCA58A8E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74">
                <a:extLst>
                  <a:ext uri="{FF2B5EF4-FFF2-40B4-BE49-F238E27FC236}">
                    <a16:creationId xmlns:a16="http://schemas.microsoft.com/office/drawing/2014/main" id="{6A9DEE3C-43AF-4ED9-BDAB-EDE02E9F69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75">
                <a:extLst>
                  <a:ext uri="{FF2B5EF4-FFF2-40B4-BE49-F238E27FC236}">
                    <a16:creationId xmlns:a16="http://schemas.microsoft.com/office/drawing/2014/main" id="{3153269E-C0F9-447C-B652-5934E0B95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76">
                <a:extLst>
                  <a:ext uri="{FF2B5EF4-FFF2-40B4-BE49-F238E27FC236}">
                    <a16:creationId xmlns:a16="http://schemas.microsoft.com/office/drawing/2014/main" id="{C7284D51-77D5-43E9-ACCA-6D64C8E82D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77">
                <a:extLst>
                  <a:ext uri="{FF2B5EF4-FFF2-40B4-BE49-F238E27FC236}">
                    <a16:creationId xmlns:a16="http://schemas.microsoft.com/office/drawing/2014/main" id="{D76D6065-A65B-4ED5-B056-2C98222BBB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78">
                <a:extLst>
                  <a:ext uri="{FF2B5EF4-FFF2-40B4-BE49-F238E27FC236}">
                    <a16:creationId xmlns:a16="http://schemas.microsoft.com/office/drawing/2014/main" id="{E27BDC26-64E4-4E03-BA87-DD6C52860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79">
                <a:extLst>
                  <a:ext uri="{FF2B5EF4-FFF2-40B4-BE49-F238E27FC236}">
                    <a16:creationId xmlns:a16="http://schemas.microsoft.com/office/drawing/2014/main" id="{665678E8-3AC7-43AF-8B85-5DE78583A0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80">
                <a:extLst>
                  <a:ext uri="{FF2B5EF4-FFF2-40B4-BE49-F238E27FC236}">
                    <a16:creationId xmlns:a16="http://schemas.microsoft.com/office/drawing/2014/main" id="{B2F051BC-784B-48FE-BCFB-576E7B5D3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81">
                <a:extLst>
                  <a:ext uri="{FF2B5EF4-FFF2-40B4-BE49-F238E27FC236}">
                    <a16:creationId xmlns:a16="http://schemas.microsoft.com/office/drawing/2014/main" id="{F485BD4A-DCE3-4F97-B6CA-E9BA9FD8BB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82">
                <a:extLst>
                  <a:ext uri="{FF2B5EF4-FFF2-40B4-BE49-F238E27FC236}">
                    <a16:creationId xmlns:a16="http://schemas.microsoft.com/office/drawing/2014/main" id="{80AD9CE9-428C-48EA-BA88-8CDE8AB89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83">
                <a:extLst>
                  <a:ext uri="{FF2B5EF4-FFF2-40B4-BE49-F238E27FC236}">
                    <a16:creationId xmlns:a16="http://schemas.microsoft.com/office/drawing/2014/main" id="{DB2F039A-9133-4BA1-9A1B-37B8709582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84">
                <a:extLst>
                  <a:ext uri="{FF2B5EF4-FFF2-40B4-BE49-F238E27FC236}">
                    <a16:creationId xmlns:a16="http://schemas.microsoft.com/office/drawing/2014/main" id="{00CB3E80-6206-49C2-80C2-36C1717CC1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85">
                <a:extLst>
                  <a:ext uri="{FF2B5EF4-FFF2-40B4-BE49-F238E27FC236}">
                    <a16:creationId xmlns:a16="http://schemas.microsoft.com/office/drawing/2014/main" id="{4E1CA6C3-A373-4EE4-8371-2A34CA8111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86">
                <a:extLst>
                  <a:ext uri="{FF2B5EF4-FFF2-40B4-BE49-F238E27FC236}">
                    <a16:creationId xmlns:a16="http://schemas.microsoft.com/office/drawing/2014/main" id="{E8F70B48-E435-4317-A748-E79F5253F3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87">
                <a:extLst>
                  <a:ext uri="{FF2B5EF4-FFF2-40B4-BE49-F238E27FC236}">
                    <a16:creationId xmlns:a16="http://schemas.microsoft.com/office/drawing/2014/main" id="{ACD4D2C6-B158-483A-863F-43469E3E7B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88">
                <a:extLst>
                  <a:ext uri="{FF2B5EF4-FFF2-40B4-BE49-F238E27FC236}">
                    <a16:creationId xmlns:a16="http://schemas.microsoft.com/office/drawing/2014/main" id="{DBE0505B-F768-43FD-8ADC-26E0B3C9E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89">
                <a:extLst>
                  <a:ext uri="{FF2B5EF4-FFF2-40B4-BE49-F238E27FC236}">
                    <a16:creationId xmlns:a16="http://schemas.microsoft.com/office/drawing/2014/main" id="{F1A8B8B3-55E7-418E-8A28-6C0729E7DC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90">
                <a:extLst>
                  <a:ext uri="{FF2B5EF4-FFF2-40B4-BE49-F238E27FC236}">
                    <a16:creationId xmlns:a16="http://schemas.microsoft.com/office/drawing/2014/main" id="{C9AB2045-78F5-407A-8347-AE4D623AE3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91">
                <a:extLst>
                  <a:ext uri="{FF2B5EF4-FFF2-40B4-BE49-F238E27FC236}">
                    <a16:creationId xmlns:a16="http://schemas.microsoft.com/office/drawing/2014/main" id="{393FA9C7-337D-46B7-BD13-A359C98257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92">
                <a:extLst>
                  <a:ext uri="{FF2B5EF4-FFF2-40B4-BE49-F238E27FC236}">
                    <a16:creationId xmlns:a16="http://schemas.microsoft.com/office/drawing/2014/main" id="{18D15290-BF8A-4360-A367-2E069EF64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93">
                <a:extLst>
                  <a:ext uri="{FF2B5EF4-FFF2-40B4-BE49-F238E27FC236}">
                    <a16:creationId xmlns:a16="http://schemas.microsoft.com/office/drawing/2014/main" id="{74667614-FDF6-4854-A656-60B55DD71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94">
                <a:extLst>
                  <a:ext uri="{FF2B5EF4-FFF2-40B4-BE49-F238E27FC236}">
                    <a16:creationId xmlns:a16="http://schemas.microsoft.com/office/drawing/2014/main" id="{E72E350A-5DB3-4383-8F97-94C1CE3C6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95">
                <a:extLst>
                  <a:ext uri="{FF2B5EF4-FFF2-40B4-BE49-F238E27FC236}">
                    <a16:creationId xmlns:a16="http://schemas.microsoft.com/office/drawing/2014/main" id="{ADDD9EB8-68CE-43CD-A0D0-D0E1BC88D4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96">
                <a:extLst>
                  <a:ext uri="{FF2B5EF4-FFF2-40B4-BE49-F238E27FC236}">
                    <a16:creationId xmlns:a16="http://schemas.microsoft.com/office/drawing/2014/main" id="{7A756586-A13D-4B3C-BAB4-A4EF0D0786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97">
                <a:extLst>
                  <a:ext uri="{FF2B5EF4-FFF2-40B4-BE49-F238E27FC236}">
                    <a16:creationId xmlns:a16="http://schemas.microsoft.com/office/drawing/2014/main" id="{2B6F386C-72C0-44BF-8885-B2114F5C5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8">
                <a:extLst>
                  <a:ext uri="{FF2B5EF4-FFF2-40B4-BE49-F238E27FC236}">
                    <a16:creationId xmlns:a16="http://schemas.microsoft.com/office/drawing/2014/main" id="{45F563FD-47A0-4286-AC5A-452F71CA1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99">
                <a:extLst>
                  <a:ext uri="{FF2B5EF4-FFF2-40B4-BE49-F238E27FC236}">
                    <a16:creationId xmlns:a16="http://schemas.microsoft.com/office/drawing/2014/main" id="{6D7A9DBA-057B-4743-914D-FEE1183673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00">
                <a:extLst>
                  <a:ext uri="{FF2B5EF4-FFF2-40B4-BE49-F238E27FC236}">
                    <a16:creationId xmlns:a16="http://schemas.microsoft.com/office/drawing/2014/main" id="{EBC017E1-A56B-4B24-A5CB-CDCD9DD8C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01">
                <a:extLst>
                  <a:ext uri="{FF2B5EF4-FFF2-40B4-BE49-F238E27FC236}">
                    <a16:creationId xmlns:a16="http://schemas.microsoft.com/office/drawing/2014/main" id="{CBC046CB-44E7-44D8-AB83-226E71FD0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02">
                <a:extLst>
                  <a:ext uri="{FF2B5EF4-FFF2-40B4-BE49-F238E27FC236}">
                    <a16:creationId xmlns:a16="http://schemas.microsoft.com/office/drawing/2014/main" id="{C74730D6-0552-4F50-9971-EEFE178E8C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03">
                <a:extLst>
                  <a:ext uri="{FF2B5EF4-FFF2-40B4-BE49-F238E27FC236}">
                    <a16:creationId xmlns:a16="http://schemas.microsoft.com/office/drawing/2014/main" id="{8FC16A00-3053-4088-8345-CB226ECC9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04">
                <a:extLst>
                  <a:ext uri="{FF2B5EF4-FFF2-40B4-BE49-F238E27FC236}">
                    <a16:creationId xmlns:a16="http://schemas.microsoft.com/office/drawing/2014/main" id="{89A96978-A9DF-4420-B1BF-F54851D3F8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4" name="Freeform 206">
              <a:extLst>
                <a:ext uri="{FF2B5EF4-FFF2-40B4-BE49-F238E27FC236}">
                  <a16:creationId xmlns:a16="http://schemas.microsoft.com/office/drawing/2014/main" id="{E13E3358-A0B2-4031-B4F2-D19D32281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07">
              <a:extLst>
                <a:ext uri="{FF2B5EF4-FFF2-40B4-BE49-F238E27FC236}">
                  <a16:creationId xmlns:a16="http://schemas.microsoft.com/office/drawing/2014/main" id="{D34FF702-A1D6-4146-8907-BBCBC4DBF9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8">
              <a:extLst>
                <a:ext uri="{FF2B5EF4-FFF2-40B4-BE49-F238E27FC236}">
                  <a16:creationId xmlns:a16="http://schemas.microsoft.com/office/drawing/2014/main" id="{0A1B8AB8-2600-445D-9D46-8545A17BB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9">
              <a:extLst>
                <a:ext uri="{FF2B5EF4-FFF2-40B4-BE49-F238E27FC236}">
                  <a16:creationId xmlns:a16="http://schemas.microsoft.com/office/drawing/2014/main" id="{202741DF-0919-4C77-B66C-407F189C3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10">
              <a:extLst>
                <a:ext uri="{FF2B5EF4-FFF2-40B4-BE49-F238E27FC236}">
                  <a16:creationId xmlns:a16="http://schemas.microsoft.com/office/drawing/2014/main" id="{707A470F-C63D-485F-AEFB-E75FA94E3E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11">
              <a:extLst>
                <a:ext uri="{FF2B5EF4-FFF2-40B4-BE49-F238E27FC236}">
                  <a16:creationId xmlns:a16="http://schemas.microsoft.com/office/drawing/2014/main" id="{B3FB0915-0DF4-4DB0-96F9-45BE381B5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2">
              <a:extLst>
                <a:ext uri="{FF2B5EF4-FFF2-40B4-BE49-F238E27FC236}">
                  <a16:creationId xmlns:a16="http://schemas.microsoft.com/office/drawing/2014/main" id="{6540C12E-8D65-4BC3-96A9-C485CD615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3">
              <a:extLst>
                <a:ext uri="{FF2B5EF4-FFF2-40B4-BE49-F238E27FC236}">
                  <a16:creationId xmlns:a16="http://schemas.microsoft.com/office/drawing/2014/main" id="{F3E04CC2-CF8C-4E2C-A444-F7C5570C1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4">
              <a:extLst>
                <a:ext uri="{FF2B5EF4-FFF2-40B4-BE49-F238E27FC236}">
                  <a16:creationId xmlns:a16="http://schemas.microsoft.com/office/drawing/2014/main" id="{A0737619-3385-48D5-955A-FEB8A76EC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5">
              <a:extLst>
                <a:ext uri="{FF2B5EF4-FFF2-40B4-BE49-F238E27FC236}">
                  <a16:creationId xmlns:a16="http://schemas.microsoft.com/office/drawing/2014/main" id="{88FC9819-0A41-4C23-8902-90FA78A6A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6">
              <a:extLst>
                <a:ext uri="{FF2B5EF4-FFF2-40B4-BE49-F238E27FC236}">
                  <a16:creationId xmlns:a16="http://schemas.microsoft.com/office/drawing/2014/main" id="{72BB478D-EE4D-4BC4-8A08-5240C7D42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7">
              <a:extLst>
                <a:ext uri="{FF2B5EF4-FFF2-40B4-BE49-F238E27FC236}">
                  <a16:creationId xmlns:a16="http://schemas.microsoft.com/office/drawing/2014/main" id="{2E81240F-6749-4554-A7CE-A6934FF83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8">
              <a:extLst>
                <a:ext uri="{FF2B5EF4-FFF2-40B4-BE49-F238E27FC236}">
                  <a16:creationId xmlns:a16="http://schemas.microsoft.com/office/drawing/2014/main" id="{59AAD103-8465-4C56-9BA2-75E498744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9">
              <a:extLst>
                <a:ext uri="{FF2B5EF4-FFF2-40B4-BE49-F238E27FC236}">
                  <a16:creationId xmlns:a16="http://schemas.microsoft.com/office/drawing/2014/main" id="{1FC5BE5A-8B78-42D8-9ADC-7241C6D34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20">
              <a:extLst>
                <a:ext uri="{FF2B5EF4-FFF2-40B4-BE49-F238E27FC236}">
                  <a16:creationId xmlns:a16="http://schemas.microsoft.com/office/drawing/2014/main" id="{8027F74C-3606-43E6-8232-8AD7F8DB7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1">
              <a:extLst>
                <a:ext uri="{FF2B5EF4-FFF2-40B4-BE49-F238E27FC236}">
                  <a16:creationId xmlns:a16="http://schemas.microsoft.com/office/drawing/2014/main" id="{E2293C39-A384-4D43-82E0-A930BEF079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2">
              <a:extLst>
                <a:ext uri="{FF2B5EF4-FFF2-40B4-BE49-F238E27FC236}">
                  <a16:creationId xmlns:a16="http://schemas.microsoft.com/office/drawing/2014/main" id="{D9D68CD7-5F74-4428-AAFC-EC69B92AC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23">
              <a:extLst>
                <a:ext uri="{FF2B5EF4-FFF2-40B4-BE49-F238E27FC236}">
                  <a16:creationId xmlns:a16="http://schemas.microsoft.com/office/drawing/2014/main" id="{37E4A480-3CBF-4ABF-88D0-9A9AD5268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24">
              <a:extLst>
                <a:ext uri="{FF2B5EF4-FFF2-40B4-BE49-F238E27FC236}">
                  <a16:creationId xmlns:a16="http://schemas.microsoft.com/office/drawing/2014/main" id="{1F57C411-0747-4AF1-B7F7-1AB3BEDC7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25">
              <a:extLst>
                <a:ext uri="{FF2B5EF4-FFF2-40B4-BE49-F238E27FC236}">
                  <a16:creationId xmlns:a16="http://schemas.microsoft.com/office/drawing/2014/main" id="{607F2527-1867-4322-A677-D76336FC2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FE1BD4BF-3B18-4FC9-ADAC-6100168CDDF2}"/>
              </a:ext>
            </a:extLst>
          </p:cNvPr>
          <p:cNvGrpSpPr/>
          <p:nvPr userDrawn="1"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C3207092-A152-4671-B255-00939E737E01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0F7C7C45-9F87-4746-8657-2B92AC338700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0" name="Footer Placeholder 4">
            <a:extLst>
              <a:ext uri="{FF2B5EF4-FFF2-40B4-BE49-F238E27FC236}">
                <a16:creationId xmlns:a16="http://schemas.microsoft.com/office/drawing/2014/main" id="{E8D0147F-0330-4A7B-902D-499F7BA765E4}"/>
              </a:ext>
            </a:extLst>
          </p:cNvPr>
          <p:cNvSpPr txBox="1">
            <a:spLocks/>
          </p:cNvSpPr>
          <p:nvPr userDrawn="1"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</a:rPr>
              <a:t> Metaswitch Networks | Proprietary and confidential | © 2020 | </a:t>
            </a:r>
            <a:fld id="{65F9A2BE-3F12-4D3B-BD35-C49CA55B68F6}" type="slidenum">
              <a:rPr lang="en-US" smtClean="0">
                <a:solidFill>
                  <a:schemeClr val="bg1"/>
                </a:solidFill>
                <a:latin typeface="Calibri"/>
              </a:rPr>
              <a:pPr/>
              <a:t>‹#›</a:t>
            </a:fld>
            <a:endParaRPr lang="en-ID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6481C0E-FBDC-4D8A-884E-89FE8942A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6" y="3429000"/>
            <a:ext cx="6973464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78809-CD44-4AB5-AE50-381CEEACD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3" y="4532820"/>
            <a:ext cx="9504271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B8C00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  <p:pic>
        <p:nvPicPr>
          <p:cNvPr id="464" name="Picture 463">
            <a:extLst>
              <a:ext uri="{FF2B5EF4-FFF2-40B4-BE49-F238E27FC236}">
                <a16:creationId xmlns:a16="http://schemas.microsoft.com/office/drawing/2014/main" id="{49283C46-72CC-47A7-929F-82306F8B3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25" y="6430475"/>
            <a:ext cx="1461973" cy="2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8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orange">
    <p:bg>
      <p:bgPr>
        <a:solidFill>
          <a:srgbClr val="E28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5FDA83CE-78EC-4E76-BAAC-17FB523FACED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rgbClr val="FFC000">
              <a:alpha val="52000"/>
            </a:srgbClr>
          </a:solidFill>
        </p:grpSpPr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9A8B7613-4999-46BB-A91E-1017C4C2E8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597E0FB1-D495-40AE-9189-7DDE0A0D8A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A53DF07-EF8D-4A61-B35F-10CF2257D7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7C54A7A4-B614-476F-A1EF-51C5C2465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F7D99902-2729-412E-A339-727E65D8FD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DC8EC99F-7B27-4AC0-B7F3-E246A971A6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E4C14921-45F2-4FE6-A77B-593A49BA13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D7AB7DD-E90B-4D95-838A-D44E5C0DF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196816CF-A691-4FD6-8FCE-E0B769F218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D445D279-0E19-40D0-9E12-FEAB568A6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CEFC39A6-9704-4000-8961-576E1D9F8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6513A2B9-5128-40BA-918D-6BCA0FB175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8D49FF48-8F54-4ECB-84E5-A541486FB8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D577525-A632-4B95-81C0-B7E0CB282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A7904C4-A412-4211-A222-8550F2369F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8DA1C17F-8330-4CDE-8451-708AC491A4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3D0E6D9-271D-478B-B55C-D2A543404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6584C79E-EEDB-4D0B-8FE3-4D1056CCC5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F5F481AA-A95E-4D2D-8D61-41E7C840F8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1241A3DD-786D-41AE-AB3C-B3AE648872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B3942186-53A3-4861-9CCD-F2E87BA8B8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4762F855-8A7D-4D55-A6DC-6983D9018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15C79468-CC07-4FD5-8610-C54A367E6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B03296F6-4BEC-4573-A637-F12B7337D5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F7C2D8F8-5A6B-4C08-B16A-E65A070D8B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D90D5F80-CB97-4C95-8FE3-101E37C994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10FE384-97BD-4E6B-9CEA-3C7760894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E4271B35-6C6A-4FDC-84E4-2D1A2BAEC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EAB5B75B-BC52-4DC2-86CB-A077EC5A6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154E0E28-77F7-4A11-8F2C-09087CA9A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8415B449-9FA5-4264-90AF-5E7509ECB2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CF8A099A-F795-4755-9E5C-25F83214B2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59389EC5-F638-40E3-8E7B-07CCE199EA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23446436-AEC8-4033-9197-9E6310000C6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941AC412-D8A9-46F0-B3DB-18CAB0CC41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69A2E638-A48B-4743-94A3-47AEACE4DA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18402AD9-997D-4F00-B5FA-579D577A8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207DA7EC-0CBF-450F-9BA8-90DC4F13E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DA2153A4-43BE-4F9E-91EB-334D710CE2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327D11B1-4804-473A-8C74-28927945C1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E24D651C-DDE8-46E1-A229-7B124B2BBC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05BDE82A-D17F-4AE1-A8CF-27425F656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9982B63B-519E-4AC8-83D4-3838B210FD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00D86A08-DCE9-46FB-9078-D3B0A7A30B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9D29A2AC-3EAC-4695-B555-2E34F5CEC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722E02FC-1535-4554-93DF-3420EB811B9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9124F6DA-930D-4808-963B-6CD83F244E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7C2D6C43-B852-4E2C-844E-B92E4A602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BB05A101-7C39-4947-B42F-830C72B9F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0F02CA1C-CE11-486C-AC62-41139A93E6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540D475A-13C1-4F63-852D-66FE35BA52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2918B44E-8C3B-48A8-BC6D-35E8C9B1E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5B07CDC7-44F8-41D1-9A98-A68A06577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336B0496-4555-456F-8417-D15DF41A25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9D260E1A-F9F6-4403-95AB-2FA86A3C1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A09D1ADC-C2F0-4EF3-9076-CDA2FC1D98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DC929021-5714-407F-8A1A-9B1EFD624A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44D24ADF-D8CB-42E4-9E77-53212EA5D0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B06D0A79-8148-4E11-9D9B-A41AAFB8A3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2E709085-21ED-43AD-B879-5C2C3E22BB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1ABC7E54-D791-4878-A940-06B32D564D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6A378E43-F6B8-4794-BF8C-BB2963784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C122F332-CCEF-4390-942D-683DDF7840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DA61C6A3-0B46-4BEC-9120-A2FF34A257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5F58DDC9-71D9-43ED-83EA-8260E436E0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0CBF630F-DDC8-41E6-A5DF-BA54743E66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56F026E0-180F-4868-94F1-D103BADDC8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CF642354-122F-47E7-A703-9B44367369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63B502AA-2128-45C6-9147-6CD86C520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C481143C-F523-4F20-BDA4-B8377645F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0B3EBC35-86BE-4E19-B51F-489507220E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D7770ED1-7222-4AFF-B6D3-E81A19727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D198982C-94AB-4D7E-A762-64C92DAEF1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F2461AAF-A8C7-40E3-949A-7855A586B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56EE515F-5C9E-443F-A2CD-216669244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id="{7ED3D99B-4F99-4AD4-BD2E-567303CA9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id="{0BDFEAF5-FAD6-43A3-A55F-92E93BBC6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id="{99D8D05C-1436-4AB1-A318-A0964867B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id="{B9DE230B-06B3-4578-8FFD-A0F0E44602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052C896E-67D3-46C2-A863-8B3E48E54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4">
                <a:extLst>
                  <a:ext uri="{FF2B5EF4-FFF2-40B4-BE49-F238E27FC236}">
                    <a16:creationId xmlns:a16="http://schemas.microsoft.com/office/drawing/2014/main" id="{BAF4936B-EAB9-4CB0-B42A-BDC969D96A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5">
                <a:extLst>
                  <a:ext uri="{FF2B5EF4-FFF2-40B4-BE49-F238E27FC236}">
                    <a16:creationId xmlns:a16="http://schemas.microsoft.com/office/drawing/2014/main" id="{310A0FC3-4624-441B-BA97-1E36FA5E36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6">
                <a:extLst>
                  <a:ext uri="{FF2B5EF4-FFF2-40B4-BE49-F238E27FC236}">
                    <a16:creationId xmlns:a16="http://schemas.microsoft.com/office/drawing/2014/main" id="{44B4BD46-7207-4581-90B8-EEB3DD042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FB6E2BAF-CFF2-499E-A685-F5D2568F29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CB23DBDE-FE6C-4E9A-B890-B76028AB4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8C078875-1FB5-49D7-9B5A-07781B865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118BFA6C-3869-4E17-A79D-94D0EDB24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048D6A0F-6EF1-4587-B9C0-56054DD92D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3DE61ABD-E0BA-49AD-9989-65DADE0BB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5B60EBC6-3BF6-4FFF-8445-D6E248B4B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A922E584-47C3-46D5-B021-822A4BD75A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33084549-BEEB-4D2F-8661-7DEFEF502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F3B500D6-3AB2-4DFC-9E32-A4A9A3D28E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61A7EA19-4A20-47F1-99D8-0819935A8B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CE346F99-8217-42FF-BF2F-E214028D8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E4EA3127-D1C3-488C-ACF2-4CF4C221C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479F43CF-ECC1-4B86-BF86-6B4C122ED7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805C0DE-E5E9-4D54-9897-C495F27A3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953FFE37-B9EA-4C6B-97A4-0F96A099EC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E1D3545-4F2E-4CF2-AEE7-739D6C90A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F2F098D9-064D-4766-87C8-BB69465023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B96D33CA-7E21-4377-ACE5-6D42AF634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CB450EDF-7720-4DAD-8E5B-0B47B4643D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989D3E51-4F28-4157-B841-446C3E8DE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29DCA778-1E0C-4C25-B508-9755CE0ACB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001B2155-0561-4395-9C87-308B54F401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FAFC3C44-F935-4EC5-B83D-F6BF6A7109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5F64E472-D8B4-4479-8036-32FA5F532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A78853E-277F-420E-8EF6-BC01A22A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629B4B9B-01B7-4DD8-890B-BE4A231D9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AF4A3EF2-DC7C-4C61-8459-189FCEF85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EB6BD117-459B-4854-8104-3409CA495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F78B9DFC-482F-46D5-9464-C95F28CCE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6279C12D-6D9F-4F8B-A082-2BB8B759FD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C9B2D388-2834-4DFF-8371-270146FB9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9">
                <a:extLst>
                  <a:ext uri="{FF2B5EF4-FFF2-40B4-BE49-F238E27FC236}">
                    <a16:creationId xmlns:a16="http://schemas.microsoft.com/office/drawing/2014/main" id="{83CBBB7E-15C7-4675-8DEF-346C490A88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FF560417-AE4D-40A7-B783-47DEE0F6C2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3DD8B16B-B204-4FAE-9410-D730D86B22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0E355762-96A3-4785-9328-D7ADD096B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C41C287C-8E4A-46B7-AF03-BED4F2BFE5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4">
                <a:extLst>
                  <a:ext uri="{FF2B5EF4-FFF2-40B4-BE49-F238E27FC236}">
                    <a16:creationId xmlns:a16="http://schemas.microsoft.com/office/drawing/2014/main" id="{8F76974A-88B2-4CA2-8CBD-CD2C7F551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BE95E4D0-0E56-4006-8671-B83B4D715F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6E868D7A-FC8A-4A19-9E26-D8F45127C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408CD864-5B70-4708-B4E6-14043A34F2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8">
                <a:extLst>
                  <a:ext uri="{FF2B5EF4-FFF2-40B4-BE49-F238E27FC236}">
                    <a16:creationId xmlns:a16="http://schemas.microsoft.com/office/drawing/2014/main" id="{82C99B0B-EE20-417C-BC57-A3A212298B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9">
                <a:extLst>
                  <a:ext uri="{FF2B5EF4-FFF2-40B4-BE49-F238E27FC236}">
                    <a16:creationId xmlns:a16="http://schemas.microsoft.com/office/drawing/2014/main" id="{315A8446-838C-4E13-A89B-059F0806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0">
                <a:extLst>
                  <a:ext uri="{FF2B5EF4-FFF2-40B4-BE49-F238E27FC236}">
                    <a16:creationId xmlns:a16="http://schemas.microsoft.com/office/drawing/2014/main" id="{2CAA53C3-D5FE-43DB-9CFE-584B11A117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1">
                <a:extLst>
                  <a:ext uri="{FF2B5EF4-FFF2-40B4-BE49-F238E27FC236}">
                    <a16:creationId xmlns:a16="http://schemas.microsoft.com/office/drawing/2014/main" id="{4F72D71F-6103-4F57-BB5E-71F604F1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2">
                <a:extLst>
                  <a:ext uri="{FF2B5EF4-FFF2-40B4-BE49-F238E27FC236}">
                    <a16:creationId xmlns:a16="http://schemas.microsoft.com/office/drawing/2014/main" id="{565F5678-8D91-42CD-AA8A-3C949685C2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3">
                <a:extLst>
                  <a:ext uri="{FF2B5EF4-FFF2-40B4-BE49-F238E27FC236}">
                    <a16:creationId xmlns:a16="http://schemas.microsoft.com/office/drawing/2014/main" id="{203BB77A-BA44-485D-9D73-25E328341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4">
                <a:extLst>
                  <a:ext uri="{FF2B5EF4-FFF2-40B4-BE49-F238E27FC236}">
                    <a16:creationId xmlns:a16="http://schemas.microsoft.com/office/drawing/2014/main" id="{0E7781CC-1FA0-48C8-9EC9-DB6A6F2533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5">
                <a:extLst>
                  <a:ext uri="{FF2B5EF4-FFF2-40B4-BE49-F238E27FC236}">
                    <a16:creationId xmlns:a16="http://schemas.microsoft.com/office/drawing/2014/main" id="{60653E44-7504-4B73-A8AA-7AF3CE96C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6">
                <a:extLst>
                  <a:ext uri="{FF2B5EF4-FFF2-40B4-BE49-F238E27FC236}">
                    <a16:creationId xmlns:a16="http://schemas.microsoft.com/office/drawing/2014/main" id="{5CE6459E-5F22-4B41-8C5B-D0359B986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7">
                <a:extLst>
                  <a:ext uri="{FF2B5EF4-FFF2-40B4-BE49-F238E27FC236}">
                    <a16:creationId xmlns:a16="http://schemas.microsoft.com/office/drawing/2014/main" id="{D4AFE33C-BEEE-44E1-9C07-7D0F852E9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8">
                <a:extLst>
                  <a:ext uri="{FF2B5EF4-FFF2-40B4-BE49-F238E27FC236}">
                    <a16:creationId xmlns:a16="http://schemas.microsoft.com/office/drawing/2014/main" id="{18A6596F-706E-4744-8871-1B0ACC4363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9">
                <a:extLst>
                  <a:ext uri="{FF2B5EF4-FFF2-40B4-BE49-F238E27FC236}">
                    <a16:creationId xmlns:a16="http://schemas.microsoft.com/office/drawing/2014/main" id="{F179A952-5189-4395-B9F1-31A0A24474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0">
                <a:extLst>
                  <a:ext uri="{FF2B5EF4-FFF2-40B4-BE49-F238E27FC236}">
                    <a16:creationId xmlns:a16="http://schemas.microsoft.com/office/drawing/2014/main" id="{5CE13D8D-794A-4A77-969A-B02C222F0E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1">
                <a:extLst>
                  <a:ext uri="{FF2B5EF4-FFF2-40B4-BE49-F238E27FC236}">
                    <a16:creationId xmlns:a16="http://schemas.microsoft.com/office/drawing/2014/main" id="{BDB78698-E344-41B3-8873-BD5DB616CA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2">
                <a:extLst>
                  <a:ext uri="{FF2B5EF4-FFF2-40B4-BE49-F238E27FC236}">
                    <a16:creationId xmlns:a16="http://schemas.microsoft.com/office/drawing/2014/main" id="{4C90617F-6E8B-4787-A282-A44ABF4C87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3">
                <a:extLst>
                  <a:ext uri="{FF2B5EF4-FFF2-40B4-BE49-F238E27FC236}">
                    <a16:creationId xmlns:a16="http://schemas.microsoft.com/office/drawing/2014/main" id="{0694F0C8-0C74-4ECE-992E-B627C52F2C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4">
                <a:extLst>
                  <a:ext uri="{FF2B5EF4-FFF2-40B4-BE49-F238E27FC236}">
                    <a16:creationId xmlns:a16="http://schemas.microsoft.com/office/drawing/2014/main" id="{54E13ABE-7C90-4FEE-92CD-7529A4A9B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5">
                <a:extLst>
                  <a:ext uri="{FF2B5EF4-FFF2-40B4-BE49-F238E27FC236}">
                    <a16:creationId xmlns:a16="http://schemas.microsoft.com/office/drawing/2014/main" id="{6CB39BD0-6C7A-4C29-855C-0050B395F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6">
                <a:extLst>
                  <a:ext uri="{FF2B5EF4-FFF2-40B4-BE49-F238E27FC236}">
                    <a16:creationId xmlns:a16="http://schemas.microsoft.com/office/drawing/2014/main" id="{B5D0C5CB-3344-49A5-A92E-87D91DFDB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7">
                <a:extLst>
                  <a:ext uri="{FF2B5EF4-FFF2-40B4-BE49-F238E27FC236}">
                    <a16:creationId xmlns:a16="http://schemas.microsoft.com/office/drawing/2014/main" id="{C6755DF4-8DB5-45DE-873E-5345A4100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8">
                <a:extLst>
                  <a:ext uri="{FF2B5EF4-FFF2-40B4-BE49-F238E27FC236}">
                    <a16:creationId xmlns:a16="http://schemas.microsoft.com/office/drawing/2014/main" id="{0755AA2E-F3A4-4F22-81D3-8BC162707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96E65499-EE01-4DBD-8AF1-9B2660869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0">
                <a:extLst>
                  <a:ext uri="{FF2B5EF4-FFF2-40B4-BE49-F238E27FC236}">
                    <a16:creationId xmlns:a16="http://schemas.microsoft.com/office/drawing/2014/main" id="{B4D0E568-281B-4183-948D-BA5797DADA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1">
                <a:extLst>
                  <a:ext uri="{FF2B5EF4-FFF2-40B4-BE49-F238E27FC236}">
                    <a16:creationId xmlns:a16="http://schemas.microsoft.com/office/drawing/2014/main" id="{BEF20DF4-33F8-4201-AA82-9703AAC6A9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2">
                <a:extLst>
                  <a:ext uri="{FF2B5EF4-FFF2-40B4-BE49-F238E27FC236}">
                    <a16:creationId xmlns:a16="http://schemas.microsoft.com/office/drawing/2014/main" id="{0367ADF5-4E1D-4DCE-B29E-48D51DB0F2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3">
                <a:extLst>
                  <a:ext uri="{FF2B5EF4-FFF2-40B4-BE49-F238E27FC236}">
                    <a16:creationId xmlns:a16="http://schemas.microsoft.com/office/drawing/2014/main" id="{FE178EBA-2574-4709-9723-411B06576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4">
                <a:extLst>
                  <a:ext uri="{FF2B5EF4-FFF2-40B4-BE49-F238E27FC236}">
                    <a16:creationId xmlns:a16="http://schemas.microsoft.com/office/drawing/2014/main" id="{A5B7E5C8-A64D-4E93-BA41-A2F78F691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5">
                <a:extLst>
                  <a:ext uri="{FF2B5EF4-FFF2-40B4-BE49-F238E27FC236}">
                    <a16:creationId xmlns:a16="http://schemas.microsoft.com/office/drawing/2014/main" id="{94538F43-0856-48EA-8369-284C5AFA3F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6">
                <a:extLst>
                  <a:ext uri="{FF2B5EF4-FFF2-40B4-BE49-F238E27FC236}">
                    <a16:creationId xmlns:a16="http://schemas.microsoft.com/office/drawing/2014/main" id="{6A1F27E4-AC39-43B5-BD46-77EB7760A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7">
                <a:extLst>
                  <a:ext uri="{FF2B5EF4-FFF2-40B4-BE49-F238E27FC236}">
                    <a16:creationId xmlns:a16="http://schemas.microsoft.com/office/drawing/2014/main" id="{48742155-CADC-476D-8E94-97DB2D4A0F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8">
                <a:extLst>
                  <a:ext uri="{FF2B5EF4-FFF2-40B4-BE49-F238E27FC236}">
                    <a16:creationId xmlns:a16="http://schemas.microsoft.com/office/drawing/2014/main" id="{6B81DF67-6C07-437B-85F9-1699AF4C1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9">
                <a:extLst>
                  <a:ext uri="{FF2B5EF4-FFF2-40B4-BE49-F238E27FC236}">
                    <a16:creationId xmlns:a16="http://schemas.microsoft.com/office/drawing/2014/main" id="{39F3E3F2-9BB5-48C1-949D-DB859B3F0E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0">
                <a:extLst>
                  <a:ext uri="{FF2B5EF4-FFF2-40B4-BE49-F238E27FC236}">
                    <a16:creationId xmlns:a16="http://schemas.microsoft.com/office/drawing/2014/main" id="{E545D122-5DD7-4319-9F10-EAF9041CB4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1">
                <a:extLst>
                  <a:ext uri="{FF2B5EF4-FFF2-40B4-BE49-F238E27FC236}">
                    <a16:creationId xmlns:a16="http://schemas.microsoft.com/office/drawing/2014/main" id="{D085B030-BBCD-4379-8D16-38E80FEB8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2">
                <a:extLst>
                  <a:ext uri="{FF2B5EF4-FFF2-40B4-BE49-F238E27FC236}">
                    <a16:creationId xmlns:a16="http://schemas.microsoft.com/office/drawing/2014/main" id="{B54581B2-1258-419B-A4D1-BBE3462B3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3">
                <a:extLst>
                  <a:ext uri="{FF2B5EF4-FFF2-40B4-BE49-F238E27FC236}">
                    <a16:creationId xmlns:a16="http://schemas.microsoft.com/office/drawing/2014/main" id="{4BA374D5-B617-4510-8D7B-5C33EBCB1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4">
                <a:extLst>
                  <a:ext uri="{FF2B5EF4-FFF2-40B4-BE49-F238E27FC236}">
                    <a16:creationId xmlns:a16="http://schemas.microsoft.com/office/drawing/2014/main" id="{6D62F2BD-7D14-43C9-968E-DF04BD24F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5">
                <a:extLst>
                  <a:ext uri="{FF2B5EF4-FFF2-40B4-BE49-F238E27FC236}">
                    <a16:creationId xmlns:a16="http://schemas.microsoft.com/office/drawing/2014/main" id="{4C735EC2-1FAD-4A08-A8A8-809C37147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5947BBC7-4864-4787-AA9C-3FB77C5BC6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7">
                <a:extLst>
                  <a:ext uri="{FF2B5EF4-FFF2-40B4-BE49-F238E27FC236}">
                    <a16:creationId xmlns:a16="http://schemas.microsoft.com/office/drawing/2014/main" id="{14345BAD-491B-4F96-BC75-44960EBCAB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8">
                <a:extLst>
                  <a:ext uri="{FF2B5EF4-FFF2-40B4-BE49-F238E27FC236}">
                    <a16:creationId xmlns:a16="http://schemas.microsoft.com/office/drawing/2014/main" id="{78B60568-12BF-4A2B-8FAA-0D1811C2A9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69">
                <a:extLst>
                  <a:ext uri="{FF2B5EF4-FFF2-40B4-BE49-F238E27FC236}">
                    <a16:creationId xmlns:a16="http://schemas.microsoft.com/office/drawing/2014/main" id="{B3DAC4AE-F4C1-4A3C-A9C1-C094467621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0">
                <a:extLst>
                  <a:ext uri="{FF2B5EF4-FFF2-40B4-BE49-F238E27FC236}">
                    <a16:creationId xmlns:a16="http://schemas.microsoft.com/office/drawing/2014/main" id="{2BE9E439-A3D0-4983-B5E8-6789C5C9DE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1">
                <a:extLst>
                  <a:ext uri="{FF2B5EF4-FFF2-40B4-BE49-F238E27FC236}">
                    <a16:creationId xmlns:a16="http://schemas.microsoft.com/office/drawing/2014/main" id="{88740C23-B469-4C24-97F9-90C471828B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2">
                <a:extLst>
                  <a:ext uri="{FF2B5EF4-FFF2-40B4-BE49-F238E27FC236}">
                    <a16:creationId xmlns:a16="http://schemas.microsoft.com/office/drawing/2014/main" id="{5A3CED33-71F2-44AC-85FD-EBE7AD877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3">
                <a:extLst>
                  <a:ext uri="{FF2B5EF4-FFF2-40B4-BE49-F238E27FC236}">
                    <a16:creationId xmlns:a16="http://schemas.microsoft.com/office/drawing/2014/main" id="{24FCB1A7-716A-4947-A867-044AFEBDE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4">
                <a:extLst>
                  <a:ext uri="{FF2B5EF4-FFF2-40B4-BE49-F238E27FC236}">
                    <a16:creationId xmlns:a16="http://schemas.microsoft.com/office/drawing/2014/main" id="{78F8DF62-F898-4A79-A057-30D7F9527D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5">
                <a:extLst>
                  <a:ext uri="{FF2B5EF4-FFF2-40B4-BE49-F238E27FC236}">
                    <a16:creationId xmlns:a16="http://schemas.microsoft.com/office/drawing/2014/main" id="{047EE782-585A-4074-B2A6-7E9EB7CF6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83C00551-BFA2-41F1-B578-A5191152C5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B916D64A-2048-4E6B-8F1D-9C44E84840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E15AFEFB-EB95-465C-91C4-C090DBBF5B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842AE04F-8C21-4870-8151-EC231D8A2C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36E650E7-0495-4F45-B324-FEB9C30E3C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79AD98E7-2C29-4B40-94A8-992BDFB013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A46F28B3-9A49-486D-BE9A-9B9846227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3">
                <a:extLst>
                  <a:ext uri="{FF2B5EF4-FFF2-40B4-BE49-F238E27FC236}">
                    <a16:creationId xmlns:a16="http://schemas.microsoft.com/office/drawing/2014/main" id="{8596FAF3-7B1B-40C8-9C55-C27B032E4D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A95A7602-FC56-4970-BF29-61D845CB8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5">
                <a:extLst>
                  <a:ext uri="{FF2B5EF4-FFF2-40B4-BE49-F238E27FC236}">
                    <a16:creationId xmlns:a16="http://schemas.microsoft.com/office/drawing/2014/main" id="{7A4C1560-9FFB-487E-8D8E-A0F6872A8A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6DA241A8-215C-4F85-8A17-EA1BB6421C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7">
                <a:extLst>
                  <a:ext uri="{FF2B5EF4-FFF2-40B4-BE49-F238E27FC236}">
                    <a16:creationId xmlns:a16="http://schemas.microsoft.com/office/drawing/2014/main" id="{242C01FB-E5B3-4AC5-ADBD-5F0126310C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7967D034-1829-46A0-AA45-CF8938BE2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CF97FC12-9D1E-40CA-92B4-E509EFEF6A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0">
                <a:extLst>
                  <a:ext uri="{FF2B5EF4-FFF2-40B4-BE49-F238E27FC236}">
                    <a16:creationId xmlns:a16="http://schemas.microsoft.com/office/drawing/2014/main" id="{4FC39172-5D7C-48F5-A700-44DA9D9DE7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1">
                <a:extLst>
                  <a:ext uri="{FF2B5EF4-FFF2-40B4-BE49-F238E27FC236}">
                    <a16:creationId xmlns:a16="http://schemas.microsoft.com/office/drawing/2014/main" id="{8B52D859-03A1-4484-850F-5F8DB842A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2">
                <a:extLst>
                  <a:ext uri="{FF2B5EF4-FFF2-40B4-BE49-F238E27FC236}">
                    <a16:creationId xmlns:a16="http://schemas.microsoft.com/office/drawing/2014/main" id="{026CE30D-00FA-4CB0-B1DA-CA66EE5FAD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3">
                <a:extLst>
                  <a:ext uri="{FF2B5EF4-FFF2-40B4-BE49-F238E27FC236}">
                    <a16:creationId xmlns:a16="http://schemas.microsoft.com/office/drawing/2014/main" id="{6157D5BF-2DDB-4E83-803C-F250AFBE54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4">
                <a:extLst>
                  <a:ext uri="{FF2B5EF4-FFF2-40B4-BE49-F238E27FC236}">
                    <a16:creationId xmlns:a16="http://schemas.microsoft.com/office/drawing/2014/main" id="{4E1908CF-9FCA-4E90-AA04-604F6FF6D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5">
                <a:extLst>
                  <a:ext uri="{FF2B5EF4-FFF2-40B4-BE49-F238E27FC236}">
                    <a16:creationId xmlns:a16="http://schemas.microsoft.com/office/drawing/2014/main" id="{1EA40CC7-525F-4610-B66F-E642C5130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6">
                <a:extLst>
                  <a:ext uri="{FF2B5EF4-FFF2-40B4-BE49-F238E27FC236}">
                    <a16:creationId xmlns:a16="http://schemas.microsoft.com/office/drawing/2014/main" id="{DB2FCEBD-BCF3-44CE-993D-9F573D712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7">
                <a:extLst>
                  <a:ext uri="{FF2B5EF4-FFF2-40B4-BE49-F238E27FC236}">
                    <a16:creationId xmlns:a16="http://schemas.microsoft.com/office/drawing/2014/main" id="{AA2FC5D4-F93F-4283-B548-61A50ECF0F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8">
                <a:extLst>
                  <a:ext uri="{FF2B5EF4-FFF2-40B4-BE49-F238E27FC236}">
                    <a16:creationId xmlns:a16="http://schemas.microsoft.com/office/drawing/2014/main" id="{2B8BB456-C7C4-4A19-BEA8-6649E38880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9">
                <a:extLst>
                  <a:ext uri="{FF2B5EF4-FFF2-40B4-BE49-F238E27FC236}">
                    <a16:creationId xmlns:a16="http://schemas.microsoft.com/office/drawing/2014/main" id="{E1207D89-ABAE-4072-83AB-64F4F3B179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0">
                <a:extLst>
                  <a:ext uri="{FF2B5EF4-FFF2-40B4-BE49-F238E27FC236}">
                    <a16:creationId xmlns:a16="http://schemas.microsoft.com/office/drawing/2014/main" id="{0855D4AC-384C-4A84-B115-BEDBEBC565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1">
                <a:extLst>
                  <a:ext uri="{FF2B5EF4-FFF2-40B4-BE49-F238E27FC236}">
                    <a16:creationId xmlns:a16="http://schemas.microsoft.com/office/drawing/2014/main" id="{DA53EF3E-48AA-441B-821B-5B2AFB1DDC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2">
                <a:extLst>
                  <a:ext uri="{FF2B5EF4-FFF2-40B4-BE49-F238E27FC236}">
                    <a16:creationId xmlns:a16="http://schemas.microsoft.com/office/drawing/2014/main" id="{F66002F6-DAF4-4E42-B394-2B07DB2517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3">
                <a:extLst>
                  <a:ext uri="{FF2B5EF4-FFF2-40B4-BE49-F238E27FC236}">
                    <a16:creationId xmlns:a16="http://schemas.microsoft.com/office/drawing/2014/main" id="{A2FDE772-70F5-4FE2-BE68-6EA24FA61A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04">
                <a:extLst>
                  <a:ext uri="{FF2B5EF4-FFF2-40B4-BE49-F238E27FC236}">
                    <a16:creationId xmlns:a16="http://schemas.microsoft.com/office/drawing/2014/main" id="{A2D83C30-7985-4FD8-ACB6-AF24FE9FA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3F109DAB-F4B7-4C35-B725-954C831BB3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412139C2-8C04-477A-AC93-800CFA97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8C280A4F-EFEC-4D8E-9056-1E88237B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1B7BC4C8-448D-4619-B3ED-5546CFC1C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A2734DB5-9C30-4E8A-A3C8-FEB2D5FA1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6B613A71-30BA-45F5-89DC-102207B9E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168F38F5-D64D-46CE-AF50-6B8A1DB52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155A5695-6A4E-4317-B4FD-1A8EFE4E8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F8497C49-EE9A-4A19-9F58-68112059C5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36EC57FD-EE0A-4AB0-A032-C3DE08C422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999092E2-240B-4495-9754-6BC981759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E8B5C9AE-FCAD-4E58-8BFC-4D01ADD09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EC5E398F-B09A-4287-B8E8-3934E9E06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3418DB3A-5ACD-4237-9B26-936D5F1B0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4255B22A-4ABD-4CC6-9589-300DA40A6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9B525301-9355-4A0B-A351-751ECA0BE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FD618847-9CF9-4981-A175-A53BA2A03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09B67081-18D8-4C3F-80AD-C59E2AF5E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BA82B433-FC36-482F-BF81-ABF69FCA62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7B035799-A334-42E5-8EFE-7DBB17CC0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2D2BD7-D377-4DA8-AC23-9D088F1F4207}"/>
              </a:ext>
            </a:extLst>
          </p:cNvPr>
          <p:cNvSpPr/>
          <p:nvPr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AE9548-60EF-4F3A-974F-87B45574D369}"/>
              </a:ext>
            </a:extLst>
          </p:cNvPr>
          <p:cNvSpPr/>
          <p:nvPr userDrawn="1"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37889B-B5CC-430C-9959-6EE060A78180}"/>
              </a:ext>
            </a:extLst>
          </p:cNvPr>
          <p:cNvGrpSpPr/>
          <p:nvPr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C5B4E-988E-4846-822E-5E03D8BC2A54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4ADF43-9D11-46A4-98E6-52CD1BD3D2A3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314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E9C5F08-67ED-44E8-A364-A22B4EB89C8E}"/>
              </a:ext>
            </a:extLst>
          </p:cNvPr>
          <p:cNvSpPr txBox="1">
            <a:spLocks/>
          </p:cNvSpPr>
          <p:nvPr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</a:rPr>
              <a:t>Metaswitch Networks | Proprietary and confidential | © 2020 | </a:t>
            </a:r>
            <a:fld id="{32C386D9-4574-43D2-9633-3051521BC422}" type="slidenum">
              <a:rPr lang="en-US" smtClean="0">
                <a:solidFill>
                  <a:schemeClr val="bg1"/>
                </a:solidFill>
                <a:latin typeface="Calibri"/>
              </a:rPr>
              <a:t>‹#›</a:t>
            </a:fld>
            <a:endParaRPr lang="en-ID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2B2188F7-7497-43F6-BFE5-155B1C7004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rgbClr val="FFC000">
              <a:alpha val="52000"/>
            </a:srgbClr>
          </a:solidFill>
        </p:grpSpPr>
        <p:grpSp>
          <p:nvGrpSpPr>
            <p:cNvPr id="244" name="Group 205">
              <a:extLst>
                <a:ext uri="{FF2B5EF4-FFF2-40B4-BE49-F238E27FC236}">
                  <a16:creationId xmlns:a16="http://schemas.microsoft.com/office/drawing/2014/main" id="{B6E31C7A-F8B8-4A74-9741-D225CB394E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265" name="Freeform 5">
                <a:extLst>
                  <a:ext uri="{FF2B5EF4-FFF2-40B4-BE49-F238E27FC236}">
                    <a16:creationId xmlns:a16="http://schemas.microsoft.com/office/drawing/2014/main" id="{144DE5CD-F5C3-4AE8-8D00-921543EFAB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6">
                <a:extLst>
                  <a:ext uri="{FF2B5EF4-FFF2-40B4-BE49-F238E27FC236}">
                    <a16:creationId xmlns:a16="http://schemas.microsoft.com/office/drawing/2014/main" id="{CF5CFCBB-39AE-4CBE-A8A1-38FA33E874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7">
                <a:extLst>
                  <a:ext uri="{FF2B5EF4-FFF2-40B4-BE49-F238E27FC236}">
                    <a16:creationId xmlns:a16="http://schemas.microsoft.com/office/drawing/2014/main" id="{A9759D1D-566C-479E-AA89-FF0DABEA8A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">
                <a:extLst>
                  <a:ext uri="{FF2B5EF4-FFF2-40B4-BE49-F238E27FC236}">
                    <a16:creationId xmlns:a16="http://schemas.microsoft.com/office/drawing/2014/main" id="{EDA14A20-6CC5-4AB0-92A9-262163298A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">
                <a:extLst>
                  <a:ext uri="{FF2B5EF4-FFF2-40B4-BE49-F238E27FC236}">
                    <a16:creationId xmlns:a16="http://schemas.microsoft.com/office/drawing/2014/main" id="{F89CF609-0A22-46DB-AA2A-08D372305B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0">
                <a:extLst>
                  <a:ext uri="{FF2B5EF4-FFF2-40B4-BE49-F238E27FC236}">
                    <a16:creationId xmlns:a16="http://schemas.microsoft.com/office/drawing/2014/main" id="{99AA3092-9F29-478F-A978-5F80E2E4F2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6C74A643-E39E-48C0-A9F6-080F1A6DBD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3929B3B-0D92-4440-A3D8-B6E68F2B8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AC646AD0-6BE6-4384-A6BD-C4DF6D9D62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91F4EFFF-FB44-4684-B8AE-914152A78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4D034BD2-DD2A-4746-9982-05942B8844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865734ED-EA66-4C4B-8D51-69BA18492A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7">
                <a:extLst>
                  <a:ext uri="{FF2B5EF4-FFF2-40B4-BE49-F238E27FC236}">
                    <a16:creationId xmlns:a16="http://schemas.microsoft.com/office/drawing/2014/main" id="{6916FB0C-B796-4A87-A9C4-C5C699117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8">
                <a:extLst>
                  <a:ext uri="{FF2B5EF4-FFF2-40B4-BE49-F238E27FC236}">
                    <a16:creationId xmlns:a16="http://schemas.microsoft.com/office/drawing/2014/main" id="{4DB78407-F628-4050-8EB4-05DF4094A8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">
                <a:extLst>
                  <a:ext uri="{FF2B5EF4-FFF2-40B4-BE49-F238E27FC236}">
                    <a16:creationId xmlns:a16="http://schemas.microsoft.com/office/drawing/2014/main" id="{2B828083-22FE-4C67-A963-9CBFC06FE3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20">
                <a:extLst>
                  <a:ext uri="{FF2B5EF4-FFF2-40B4-BE49-F238E27FC236}">
                    <a16:creationId xmlns:a16="http://schemas.microsoft.com/office/drawing/2014/main" id="{F6478A00-50D3-4153-8645-94FF309396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1">
                <a:extLst>
                  <a:ext uri="{FF2B5EF4-FFF2-40B4-BE49-F238E27FC236}">
                    <a16:creationId xmlns:a16="http://schemas.microsoft.com/office/drawing/2014/main" id="{EA4829BC-B2F9-421A-9A32-72FE68DD6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2">
                <a:extLst>
                  <a:ext uri="{FF2B5EF4-FFF2-40B4-BE49-F238E27FC236}">
                    <a16:creationId xmlns:a16="http://schemas.microsoft.com/office/drawing/2014/main" id="{03128A26-CC39-4B2B-91B9-990D009D0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3">
                <a:extLst>
                  <a:ext uri="{FF2B5EF4-FFF2-40B4-BE49-F238E27FC236}">
                    <a16:creationId xmlns:a16="http://schemas.microsoft.com/office/drawing/2014/main" id="{48C23A21-3943-4BF3-B378-CCF14B46FB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4">
                <a:extLst>
                  <a:ext uri="{FF2B5EF4-FFF2-40B4-BE49-F238E27FC236}">
                    <a16:creationId xmlns:a16="http://schemas.microsoft.com/office/drawing/2014/main" id="{F67AC80C-6E9C-47D2-8CF3-CF20F0BB7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5">
                <a:extLst>
                  <a:ext uri="{FF2B5EF4-FFF2-40B4-BE49-F238E27FC236}">
                    <a16:creationId xmlns:a16="http://schemas.microsoft.com/office/drawing/2014/main" id="{46A17CE7-B029-426F-ABAB-674AA233CB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6">
                <a:extLst>
                  <a:ext uri="{FF2B5EF4-FFF2-40B4-BE49-F238E27FC236}">
                    <a16:creationId xmlns:a16="http://schemas.microsoft.com/office/drawing/2014/main" id="{4FB5575E-9211-4CF7-825B-EBAAC36F6B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7">
                <a:extLst>
                  <a:ext uri="{FF2B5EF4-FFF2-40B4-BE49-F238E27FC236}">
                    <a16:creationId xmlns:a16="http://schemas.microsoft.com/office/drawing/2014/main" id="{5BC56A67-E725-41A7-836B-E033DC51D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8">
                <a:extLst>
                  <a:ext uri="{FF2B5EF4-FFF2-40B4-BE49-F238E27FC236}">
                    <a16:creationId xmlns:a16="http://schemas.microsoft.com/office/drawing/2014/main" id="{E87B1E26-753D-483C-AA02-1AD67371C7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29">
                <a:extLst>
                  <a:ext uri="{FF2B5EF4-FFF2-40B4-BE49-F238E27FC236}">
                    <a16:creationId xmlns:a16="http://schemas.microsoft.com/office/drawing/2014/main" id="{3BBB9D26-BFF4-491A-AFA7-AC6C7047A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0">
                <a:extLst>
                  <a:ext uri="{FF2B5EF4-FFF2-40B4-BE49-F238E27FC236}">
                    <a16:creationId xmlns:a16="http://schemas.microsoft.com/office/drawing/2014/main" id="{DA40FC1C-5A38-4957-8A3E-16FB4B8E7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1">
                <a:extLst>
                  <a:ext uri="{FF2B5EF4-FFF2-40B4-BE49-F238E27FC236}">
                    <a16:creationId xmlns:a16="http://schemas.microsoft.com/office/drawing/2014/main" id="{7105407B-A3FC-4EA6-B671-340BA6559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2">
                <a:extLst>
                  <a:ext uri="{FF2B5EF4-FFF2-40B4-BE49-F238E27FC236}">
                    <a16:creationId xmlns:a16="http://schemas.microsoft.com/office/drawing/2014/main" id="{038FEF32-801B-495E-904C-83EF89EFA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3">
                <a:extLst>
                  <a:ext uri="{FF2B5EF4-FFF2-40B4-BE49-F238E27FC236}">
                    <a16:creationId xmlns:a16="http://schemas.microsoft.com/office/drawing/2014/main" id="{E9DDB86D-362E-4B81-B1B0-8A3BCFEE28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4">
                <a:extLst>
                  <a:ext uri="{FF2B5EF4-FFF2-40B4-BE49-F238E27FC236}">
                    <a16:creationId xmlns:a16="http://schemas.microsoft.com/office/drawing/2014/main" id="{20FB422F-FEC7-4C31-988A-F68D1E3A6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5">
                <a:extLst>
                  <a:ext uri="{FF2B5EF4-FFF2-40B4-BE49-F238E27FC236}">
                    <a16:creationId xmlns:a16="http://schemas.microsoft.com/office/drawing/2014/main" id="{BE8AABBA-F073-49FA-B8A6-736BB6FCD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6">
                <a:extLst>
                  <a:ext uri="{FF2B5EF4-FFF2-40B4-BE49-F238E27FC236}">
                    <a16:creationId xmlns:a16="http://schemas.microsoft.com/office/drawing/2014/main" id="{134D9C48-DB30-4333-AF10-712AB5E761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">
                <a:extLst>
                  <a:ext uri="{FF2B5EF4-FFF2-40B4-BE49-F238E27FC236}">
                    <a16:creationId xmlns:a16="http://schemas.microsoft.com/office/drawing/2014/main" id="{4C16BEF3-6B3F-41C9-83EF-99C4261A69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8">
                <a:extLst>
                  <a:ext uri="{FF2B5EF4-FFF2-40B4-BE49-F238E27FC236}">
                    <a16:creationId xmlns:a16="http://schemas.microsoft.com/office/drawing/2014/main" id="{8550675D-0725-4C3E-B633-EC34E6A0D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9">
                <a:extLst>
                  <a:ext uri="{FF2B5EF4-FFF2-40B4-BE49-F238E27FC236}">
                    <a16:creationId xmlns:a16="http://schemas.microsoft.com/office/drawing/2014/main" id="{31A7A459-5114-4922-A3F4-F4E82FEA5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0">
                <a:extLst>
                  <a:ext uri="{FF2B5EF4-FFF2-40B4-BE49-F238E27FC236}">
                    <a16:creationId xmlns:a16="http://schemas.microsoft.com/office/drawing/2014/main" id="{DF7263F2-1B1C-4891-883E-92AE49B414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1">
                <a:extLst>
                  <a:ext uri="{FF2B5EF4-FFF2-40B4-BE49-F238E27FC236}">
                    <a16:creationId xmlns:a16="http://schemas.microsoft.com/office/drawing/2014/main" id="{5801321A-0304-4B64-98A4-FF0CBCFE99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2">
                <a:extLst>
                  <a:ext uri="{FF2B5EF4-FFF2-40B4-BE49-F238E27FC236}">
                    <a16:creationId xmlns:a16="http://schemas.microsoft.com/office/drawing/2014/main" id="{3AF9C380-7B51-4044-9976-68C101DE8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3">
                <a:extLst>
                  <a:ext uri="{FF2B5EF4-FFF2-40B4-BE49-F238E27FC236}">
                    <a16:creationId xmlns:a16="http://schemas.microsoft.com/office/drawing/2014/main" id="{6FE71F9A-0DAF-4678-B113-834438F663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4">
                <a:extLst>
                  <a:ext uri="{FF2B5EF4-FFF2-40B4-BE49-F238E27FC236}">
                    <a16:creationId xmlns:a16="http://schemas.microsoft.com/office/drawing/2014/main" id="{12437BB2-EBF1-44B9-AC34-8EE7524DE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5">
                <a:extLst>
                  <a:ext uri="{FF2B5EF4-FFF2-40B4-BE49-F238E27FC236}">
                    <a16:creationId xmlns:a16="http://schemas.microsoft.com/office/drawing/2014/main" id="{AD688208-16DE-4D8C-8D52-EBE05680D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6">
                <a:extLst>
                  <a:ext uri="{FF2B5EF4-FFF2-40B4-BE49-F238E27FC236}">
                    <a16:creationId xmlns:a16="http://schemas.microsoft.com/office/drawing/2014/main" id="{1846934B-879A-477F-BD5D-37040096D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7">
                <a:extLst>
                  <a:ext uri="{FF2B5EF4-FFF2-40B4-BE49-F238E27FC236}">
                    <a16:creationId xmlns:a16="http://schemas.microsoft.com/office/drawing/2014/main" id="{4A1C888C-A6FB-475D-84C9-0968A52602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8">
                <a:extLst>
                  <a:ext uri="{FF2B5EF4-FFF2-40B4-BE49-F238E27FC236}">
                    <a16:creationId xmlns:a16="http://schemas.microsoft.com/office/drawing/2014/main" id="{960002B4-940B-40F3-AC11-20AB7F91F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49">
                <a:extLst>
                  <a:ext uri="{FF2B5EF4-FFF2-40B4-BE49-F238E27FC236}">
                    <a16:creationId xmlns:a16="http://schemas.microsoft.com/office/drawing/2014/main" id="{B95B1C3B-9D91-4C48-9658-6EF84F8016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0">
                <a:extLst>
                  <a:ext uri="{FF2B5EF4-FFF2-40B4-BE49-F238E27FC236}">
                    <a16:creationId xmlns:a16="http://schemas.microsoft.com/office/drawing/2014/main" id="{0E2E1A8E-610F-44BF-9353-B4F1CB13EF5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1">
                <a:extLst>
                  <a:ext uri="{FF2B5EF4-FFF2-40B4-BE49-F238E27FC236}">
                    <a16:creationId xmlns:a16="http://schemas.microsoft.com/office/drawing/2014/main" id="{04051376-3B0C-483B-85A5-E5E71546EF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2">
                <a:extLst>
                  <a:ext uri="{FF2B5EF4-FFF2-40B4-BE49-F238E27FC236}">
                    <a16:creationId xmlns:a16="http://schemas.microsoft.com/office/drawing/2014/main" id="{AAD2ABE8-8B5C-479C-9081-98C876AAEC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3">
                <a:extLst>
                  <a:ext uri="{FF2B5EF4-FFF2-40B4-BE49-F238E27FC236}">
                    <a16:creationId xmlns:a16="http://schemas.microsoft.com/office/drawing/2014/main" id="{B22E882A-CBB6-4445-9C82-3D7963E76D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4">
                <a:extLst>
                  <a:ext uri="{FF2B5EF4-FFF2-40B4-BE49-F238E27FC236}">
                    <a16:creationId xmlns:a16="http://schemas.microsoft.com/office/drawing/2014/main" id="{4E73F678-8321-4078-B76F-60F86E76E6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5">
                <a:extLst>
                  <a:ext uri="{FF2B5EF4-FFF2-40B4-BE49-F238E27FC236}">
                    <a16:creationId xmlns:a16="http://schemas.microsoft.com/office/drawing/2014/main" id="{E6F5744D-B3AA-46FE-A21C-BF98BE585F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6">
                <a:extLst>
                  <a:ext uri="{FF2B5EF4-FFF2-40B4-BE49-F238E27FC236}">
                    <a16:creationId xmlns:a16="http://schemas.microsoft.com/office/drawing/2014/main" id="{D6319A12-C719-4222-B46D-F5C6935389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7">
                <a:extLst>
                  <a:ext uri="{FF2B5EF4-FFF2-40B4-BE49-F238E27FC236}">
                    <a16:creationId xmlns:a16="http://schemas.microsoft.com/office/drawing/2014/main" id="{0C7F0E22-5156-43FC-AB7E-2B582CA7A9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8">
                <a:extLst>
                  <a:ext uri="{FF2B5EF4-FFF2-40B4-BE49-F238E27FC236}">
                    <a16:creationId xmlns:a16="http://schemas.microsoft.com/office/drawing/2014/main" id="{30689E36-2A6F-4757-9E0A-6DE5E30B2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9">
                <a:extLst>
                  <a:ext uri="{FF2B5EF4-FFF2-40B4-BE49-F238E27FC236}">
                    <a16:creationId xmlns:a16="http://schemas.microsoft.com/office/drawing/2014/main" id="{41E1B89F-804A-4E37-8F10-2215027020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0">
                <a:extLst>
                  <a:ext uri="{FF2B5EF4-FFF2-40B4-BE49-F238E27FC236}">
                    <a16:creationId xmlns:a16="http://schemas.microsoft.com/office/drawing/2014/main" id="{A27C6BB5-9CD8-406D-8AB7-8280EA60A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1">
                <a:extLst>
                  <a:ext uri="{FF2B5EF4-FFF2-40B4-BE49-F238E27FC236}">
                    <a16:creationId xmlns:a16="http://schemas.microsoft.com/office/drawing/2014/main" id="{60982C38-C713-43F6-AF60-1C80A7E328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62">
                <a:extLst>
                  <a:ext uri="{FF2B5EF4-FFF2-40B4-BE49-F238E27FC236}">
                    <a16:creationId xmlns:a16="http://schemas.microsoft.com/office/drawing/2014/main" id="{B2FDC9B1-892C-415C-A333-AFD0458DF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63">
                <a:extLst>
                  <a:ext uri="{FF2B5EF4-FFF2-40B4-BE49-F238E27FC236}">
                    <a16:creationId xmlns:a16="http://schemas.microsoft.com/office/drawing/2014/main" id="{FC5AC8E2-64D8-4DDC-AD97-38A36A72A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4">
                <a:extLst>
                  <a:ext uri="{FF2B5EF4-FFF2-40B4-BE49-F238E27FC236}">
                    <a16:creationId xmlns:a16="http://schemas.microsoft.com/office/drawing/2014/main" id="{DC63945E-3558-486D-9AE5-A99FECBFC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5">
                <a:extLst>
                  <a:ext uri="{FF2B5EF4-FFF2-40B4-BE49-F238E27FC236}">
                    <a16:creationId xmlns:a16="http://schemas.microsoft.com/office/drawing/2014/main" id="{1027D3B9-30AE-4D61-A258-6E3E33A690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6">
                <a:extLst>
                  <a:ext uri="{FF2B5EF4-FFF2-40B4-BE49-F238E27FC236}">
                    <a16:creationId xmlns:a16="http://schemas.microsoft.com/office/drawing/2014/main" id="{67738996-465C-4D31-94B7-EB04063A38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7">
                <a:extLst>
                  <a:ext uri="{FF2B5EF4-FFF2-40B4-BE49-F238E27FC236}">
                    <a16:creationId xmlns:a16="http://schemas.microsoft.com/office/drawing/2014/main" id="{87514F14-4FC6-49E2-8757-574CDF792B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8">
                <a:extLst>
                  <a:ext uri="{FF2B5EF4-FFF2-40B4-BE49-F238E27FC236}">
                    <a16:creationId xmlns:a16="http://schemas.microsoft.com/office/drawing/2014/main" id="{2943EAD3-5016-4E83-9814-9207F0092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69">
                <a:extLst>
                  <a:ext uri="{FF2B5EF4-FFF2-40B4-BE49-F238E27FC236}">
                    <a16:creationId xmlns:a16="http://schemas.microsoft.com/office/drawing/2014/main" id="{C6A04F55-24E7-4C6E-9737-1862D0A684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70">
                <a:extLst>
                  <a:ext uri="{FF2B5EF4-FFF2-40B4-BE49-F238E27FC236}">
                    <a16:creationId xmlns:a16="http://schemas.microsoft.com/office/drawing/2014/main" id="{641B076A-37EF-4F9A-9835-6B1B0AB0CF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71">
                <a:extLst>
                  <a:ext uri="{FF2B5EF4-FFF2-40B4-BE49-F238E27FC236}">
                    <a16:creationId xmlns:a16="http://schemas.microsoft.com/office/drawing/2014/main" id="{5BC63A08-3B29-4BAC-AB5C-1C19C92AE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2">
                <a:extLst>
                  <a:ext uri="{FF2B5EF4-FFF2-40B4-BE49-F238E27FC236}">
                    <a16:creationId xmlns:a16="http://schemas.microsoft.com/office/drawing/2014/main" id="{BACA470C-740C-44FF-AA52-290CD5AC63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3">
                <a:extLst>
                  <a:ext uri="{FF2B5EF4-FFF2-40B4-BE49-F238E27FC236}">
                    <a16:creationId xmlns:a16="http://schemas.microsoft.com/office/drawing/2014/main" id="{F4EB778C-BCCB-4DB0-AD04-56EFD332A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4">
                <a:extLst>
                  <a:ext uri="{FF2B5EF4-FFF2-40B4-BE49-F238E27FC236}">
                    <a16:creationId xmlns:a16="http://schemas.microsoft.com/office/drawing/2014/main" id="{65A71AD9-BA8B-495F-84B7-2BF326F22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5">
                <a:extLst>
                  <a:ext uri="{FF2B5EF4-FFF2-40B4-BE49-F238E27FC236}">
                    <a16:creationId xmlns:a16="http://schemas.microsoft.com/office/drawing/2014/main" id="{8485D231-8D2E-4DD5-8F42-DC1D27CF1A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6">
                <a:extLst>
                  <a:ext uri="{FF2B5EF4-FFF2-40B4-BE49-F238E27FC236}">
                    <a16:creationId xmlns:a16="http://schemas.microsoft.com/office/drawing/2014/main" id="{15D4218E-FD89-4EBC-9133-29C21896E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7">
                <a:extLst>
                  <a:ext uri="{FF2B5EF4-FFF2-40B4-BE49-F238E27FC236}">
                    <a16:creationId xmlns:a16="http://schemas.microsoft.com/office/drawing/2014/main" id="{6B980300-9216-4D5F-814D-D5EE5AD0C0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8">
                <a:extLst>
                  <a:ext uri="{FF2B5EF4-FFF2-40B4-BE49-F238E27FC236}">
                    <a16:creationId xmlns:a16="http://schemas.microsoft.com/office/drawing/2014/main" id="{32831407-4B1B-4813-A806-B10931FCE3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79">
                <a:extLst>
                  <a:ext uri="{FF2B5EF4-FFF2-40B4-BE49-F238E27FC236}">
                    <a16:creationId xmlns:a16="http://schemas.microsoft.com/office/drawing/2014/main" id="{6E178BD4-0ECB-4E9E-8FB8-7D2AEEABF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0">
                <a:extLst>
                  <a:ext uri="{FF2B5EF4-FFF2-40B4-BE49-F238E27FC236}">
                    <a16:creationId xmlns:a16="http://schemas.microsoft.com/office/drawing/2014/main" id="{F5B17526-4D24-49B4-B2F4-ACB46524D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1">
                <a:extLst>
                  <a:ext uri="{FF2B5EF4-FFF2-40B4-BE49-F238E27FC236}">
                    <a16:creationId xmlns:a16="http://schemas.microsoft.com/office/drawing/2014/main" id="{5B1D2EF1-225C-40CE-BB1B-5517C5491D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2">
                <a:extLst>
                  <a:ext uri="{FF2B5EF4-FFF2-40B4-BE49-F238E27FC236}">
                    <a16:creationId xmlns:a16="http://schemas.microsoft.com/office/drawing/2014/main" id="{8D4E448D-A26C-4B8B-AA5E-7CCE4603C1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3">
                <a:extLst>
                  <a:ext uri="{FF2B5EF4-FFF2-40B4-BE49-F238E27FC236}">
                    <a16:creationId xmlns:a16="http://schemas.microsoft.com/office/drawing/2014/main" id="{24F8459E-3F3A-4FAF-90BB-A7C2BF154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4">
                <a:extLst>
                  <a:ext uri="{FF2B5EF4-FFF2-40B4-BE49-F238E27FC236}">
                    <a16:creationId xmlns:a16="http://schemas.microsoft.com/office/drawing/2014/main" id="{4D9B4395-C049-4EDF-813F-578936BB03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5">
                <a:extLst>
                  <a:ext uri="{FF2B5EF4-FFF2-40B4-BE49-F238E27FC236}">
                    <a16:creationId xmlns:a16="http://schemas.microsoft.com/office/drawing/2014/main" id="{12758820-2C42-40CA-9AAD-7C49817515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6">
                <a:extLst>
                  <a:ext uri="{FF2B5EF4-FFF2-40B4-BE49-F238E27FC236}">
                    <a16:creationId xmlns:a16="http://schemas.microsoft.com/office/drawing/2014/main" id="{A78CF9F0-3FD0-470B-B2A8-587ACEE82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7">
                <a:extLst>
                  <a:ext uri="{FF2B5EF4-FFF2-40B4-BE49-F238E27FC236}">
                    <a16:creationId xmlns:a16="http://schemas.microsoft.com/office/drawing/2014/main" id="{80F12ECE-5B4E-4B40-AFB5-D0D6354B86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88">
                <a:extLst>
                  <a:ext uri="{FF2B5EF4-FFF2-40B4-BE49-F238E27FC236}">
                    <a16:creationId xmlns:a16="http://schemas.microsoft.com/office/drawing/2014/main" id="{E1AC73A7-9194-43DD-B64E-EF0D66C19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9">
                <a:extLst>
                  <a:ext uri="{FF2B5EF4-FFF2-40B4-BE49-F238E27FC236}">
                    <a16:creationId xmlns:a16="http://schemas.microsoft.com/office/drawing/2014/main" id="{2CE4A7F2-21A3-4DBC-926A-7C4108D81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0">
                <a:extLst>
                  <a:ext uri="{FF2B5EF4-FFF2-40B4-BE49-F238E27FC236}">
                    <a16:creationId xmlns:a16="http://schemas.microsoft.com/office/drawing/2014/main" id="{111DF46D-47BE-4612-9863-528A212DF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1">
                <a:extLst>
                  <a:ext uri="{FF2B5EF4-FFF2-40B4-BE49-F238E27FC236}">
                    <a16:creationId xmlns:a16="http://schemas.microsoft.com/office/drawing/2014/main" id="{45094A57-B4F3-4A9A-A0B7-705B355531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2">
                <a:extLst>
                  <a:ext uri="{FF2B5EF4-FFF2-40B4-BE49-F238E27FC236}">
                    <a16:creationId xmlns:a16="http://schemas.microsoft.com/office/drawing/2014/main" id="{7D40F3BA-D188-424B-94A5-26C51F094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3">
                <a:extLst>
                  <a:ext uri="{FF2B5EF4-FFF2-40B4-BE49-F238E27FC236}">
                    <a16:creationId xmlns:a16="http://schemas.microsoft.com/office/drawing/2014/main" id="{423F4499-EB5E-47D0-A868-1934BFCB68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4">
                <a:extLst>
                  <a:ext uri="{FF2B5EF4-FFF2-40B4-BE49-F238E27FC236}">
                    <a16:creationId xmlns:a16="http://schemas.microsoft.com/office/drawing/2014/main" id="{30D14526-61FA-4435-91A0-507DEB2C74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5">
                <a:extLst>
                  <a:ext uri="{FF2B5EF4-FFF2-40B4-BE49-F238E27FC236}">
                    <a16:creationId xmlns:a16="http://schemas.microsoft.com/office/drawing/2014/main" id="{4F7B83C2-A4AF-437A-A3EE-880F21C4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6">
                <a:extLst>
                  <a:ext uri="{FF2B5EF4-FFF2-40B4-BE49-F238E27FC236}">
                    <a16:creationId xmlns:a16="http://schemas.microsoft.com/office/drawing/2014/main" id="{DDBDD553-46C2-42BB-A0F4-E2F3DCEEA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7">
                <a:extLst>
                  <a:ext uri="{FF2B5EF4-FFF2-40B4-BE49-F238E27FC236}">
                    <a16:creationId xmlns:a16="http://schemas.microsoft.com/office/drawing/2014/main" id="{5BEB97DF-D13D-43CB-AF30-CA09F3D138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8">
                <a:extLst>
                  <a:ext uri="{FF2B5EF4-FFF2-40B4-BE49-F238E27FC236}">
                    <a16:creationId xmlns:a16="http://schemas.microsoft.com/office/drawing/2014/main" id="{8212C984-82B0-43FA-A4E0-7B6C67013C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99">
                <a:extLst>
                  <a:ext uri="{FF2B5EF4-FFF2-40B4-BE49-F238E27FC236}">
                    <a16:creationId xmlns:a16="http://schemas.microsoft.com/office/drawing/2014/main" id="{925A6AC0-2FA4-4CAA-9652-61050D329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00">
                <a:extLst>
                  <a:ext uri="{FF2B5EF4-FFF2-40B4-BE49-F238E27FC236}">
                    <a16:creationId xmlns:a16="http://schemas.microsoft.com/office/drawing/2014/main" id="{D631B055-3864-45CD-A094-BE5787D68B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01">
                <a:extLst>
                  <a:ext uri="{FF2B5EF4-FFF2-40B4-BE49-F238E27FC236}">
                    <a16:creationId xmlns:a16="http://schemas.microsoft.com/office/drawing/2014/main" id="{457E35EC-E382-49C8-B60F-B9BC55A423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02">
                <a:extLst>
                  <a:ext uri="{FF2B5EF4-FFF2-40B4-BE49-F238E27FC236}">
                    <a16:creationId xmlns:a16="http://schemas.microsoft.com/office/drawing/2014/main" id="{B07DEADD-3BF9-4D0B-B6FF-DD096DD45A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03">
                <a:extLst>
                  <a:ext uri="{FF2B5EF4-FFF2-40B4-BE49-F238E27FC236}">
                    <a16:creationId xmlns:a16="http://schemas.microsoft.com/office/drawing/2014/main" id="{72839835-D41F-457D-BFFE-BBDC646C6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04">
                <a:extLst>
                  <a:ext uri="{FF2B5EF4-FFF2-40B4-BE49-F238E27FC236}">
                    <a16:creationId xmlns:a16="http://schemas.microsoft.com/office/drawing/2014/main" id="{EE2A2BC8-1287-4853-ACD6-F32E12A6D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05">
                <a:extLst>
                  <a:ext uri="{FF2B5EF4-FFF2-40B4-BE49-F238E27FC236}">
                    <a16:creationId xmlns:a16="http://schemas.microsoft.com/office/drawing/2014/main" id="{2C899FF0-B40B-4CC4-9A4D-7F4C6182C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06">
                <a:extLst>
                  <a:ext uri="{FF2B5EF4-FFF2-40B4-BE49-F238E27FC236}">
                    <a16:creationId xmlns:a16="http://schemas.microsoft.com/office/drawing/2014/main" id="{4D183AA6-15AE-43A8-BCFC-956A15990C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07">
                <a:extLst>
                  <a:ext uri="{FF2B5EF4-FFF2-40B4-BE49-F238E27FC236}">
                    <a16:creationId xmlns:a16="http://schemas.microsoft.com/office/drawing/2014/main" id="{2BBFE35A-09D2-43CC-9876-20A8A68C91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08">
                <a:extLst>
                  <a:ext uri="{FF2B5EF4-FFF2-40B4-BE49-F238E27FC236}">
                    <a16:creationId xmlns:a16="http://schemas.microsoft.com/office/drawing/2014/main" id="{E894CAAC-6CCC-4F99-BCDF-1318F705BB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09">
                <a:extLst>
                  <a:ext uri="{FF2B5EF4-FFF2-40B4-BE49-F238E27FC236}">
                    <a16:creationId xmlns:a16="http://schemas.microsoft.com/office/drawing/2014/main" id="{8DBC34FE-18DE-41CE-AED0-73CB823C53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10">
                <a:extLst>
                  <a:ext uri="{FF2B5EF4-FFF2-40B4-BE49-F238E27FC236}">
                    <a16:creationId xmlns:a16="http://schemas.microsoft.com/office/drawing/2014/main" id="{02AD4D3F-A96D-42BE-A71E-879AFE24EB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11">
                <a:extLst>
                  <a:ext uri="{FF2B5EF4-FFF2-40B4-BE49-F238E27FC236}">
                    <a16:creationId xmlns:a16="http://schemas.microsoft.com/office/drawing/2014/main" id="{B7865AA3-D716-45F8-B0F8-C030829E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12">
                <a:extLst>
                  <a:ext uri="{FF2B5EF4-FFF2-40B4-BE49-F238E27FC236}">
                    <a16:creationId xmlns:a16="http://schemas.microsoft.com/office/drawing/2014/main" id="{A3C12F79-EB8D-4E7B-9ABB-BBCB9E3947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13">
                <a:extLst>
                  <a:ext uri="{FF2B5EF4-FFF2-40B4-BE49-F238E27FC236}">
                    <a16:creationId xmlns:a16="http://schemas.microsoft.com/office/drawing/2014/main" id="{F3EC4EF9-929C-4FEA-B6FE-B73F47A0B5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4">
                <a:extLst>
                  <a:ext uri="{FF2B5EF4-FFF2-40B4-BE49-F238E27FC236}">
                    <a16:creationId xmlns:a16="http://schemas.microsoft.com/office/drawing/2014/main" id="{B713CFB4-3350-4A00-BACF-C584DA9D6D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15">
                <a:extLst>
                  <a:ext uri="{FF2B5EF4-FFF2-40B4-BE49-F238E27FC236}">
                    <a16:creationId xmlns:a16="http://schemas.microsoft.com/office/drawing/2014/main" id="{1260E7F8-5837-4DB2-A57E-1C4FDC3FD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16">
                <a:extLst>
                  <a:ext uri="{FF2B5EF4-FFF2-40B4-BE49-F238E27FC236}">
                    <a16:creationId xmlns:a16="http://schemas.microsoft.com/office/drawing/2014/main" id="{12C583ED-26DF-4478-B39F-31F789DE40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17">
                <a:extLst>
                  <a:ext uri="{FF2B5EF4-FFF2-40B4-BE49-F238E27FC236}">
                    <a16:creationId xmlns:a16="http://schemas.microsoft.com/office/drawing/2014/main" id="{356A4AA7-BC4D-4581-AA92-4E4E7CFB6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18">
                <a:extLst>
                  <a:ext uri="{FF2B5EF4-FFF2-40B4-BE49-F238E27FC236}">
                    <a16:creationId xmlns:a16="http://schemas.microsoft.com/office/drawing/2014/main" id="{7BD3010B-D3E2-428B-9E60-8CF9701CE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19">
                <a:extLst>
                  <a:ext uri="{FF2B5EF4-FFF2-40B4-BE49-F238E27FC236}">
                    <a16:creationId xmlns:a16="http://schemas.microsoft.com/office/drawing/2014/main" id="{64CA7D41-DD3E-4ED6-B319-B246ED501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20">
                <a:extLst>
                  <a:ext uri="{FF2B5EF4-FFF2-40B4-BE49-F238E27FC236}">
                    <a16:creationId xmlns:a16="http://schemas.microsoft.com/office/drawing/2014/main" id="{91515496-C985-45A8-8A79-2B810FBA9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21">
                <a:extLst>
                  <a:ext uri="{FF2B5EF4-FFF2-40B4-BE49-F238E27FC236}">
                    <a16:creationId xmlns:a16="http://schemas.microsoft.com/office/drawing/2014/main" id="{B0548525-5BB7-49CF-9E96-6CA051B7E0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22">
                <a:extLst>
                  <a:ext uri="{FF2B5EF4-FFF2-40B4-BE49-F238E27FC236}">
                    <a16:creationId xmlns:a16="http://schemas.microsoft.com/office/drawing/2014/main" id="{B4F467AB-A59F-4050-AFF9-A4AA441AF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23">
                <a:extLst>
                  <a:ext uri="{FF2B5EF4-FFF2-40B4-BE49-F238E27FC236}">
                    <a16:creationId xmlns:a16="http://schemas.microsoft.com/office/drawing/2014/main" id="{94F22F9E-6CB5-4BCD-836C-932DB5527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24">
                <a:extLst>
                  <a:ext uri="{FF2B5EF4-FFF2-40B4-BE49-F238E27FC236}">
                    <a16:creationId xmlns:a16="http://schemas.microsoft.com/office/drawing/2014/main" id="{3C3BDC3E-EB7A-4A2C-852D-519339BD46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25">
                <a:extLst>
                  <a:ext uri="{FF2B5EF4-FFF2-40B4-BE49-F238E27FC236}">
                    <a16:creationId xmlns:a16="http://schemas.microsoft.com/office/drawing/2014/main" id="{2CD662AF-99D3-4DCA-A20C-D437CE141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26">
                <a:extLst>
                  <a:ext uri="{FF2B5EF4-FFF2-40B4-BE49-F238E27FC236}">
                    <a16:creationId xmlns:a16="http://schemas.microsoft.com/office/drawing/2014/main" id="{AEB2CCCB-66F9-4512-BA74-A412FBED5A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27">
                <a:extLst>
                  <a:ext uri="{FF2B5EF4-FFF2-40B4-BE49-F238E27FC236}">
                    <a16:creationId xmlns:a16="http://schemas.microsoft.com/office/drawing/2014/main" id="{E0CAE5D6-9338-4235-8BF5-8B06F089B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28">
                <a:extLst>
                  <a:ext uri="{FF2B5EF4-FFF2-40B4-BE49-F238E27FC236}">
                    <a16:creationId xmlns:a16="http://schemas.microsoft.com/office/drawing/2014/main" id="{985C05FB-1479-4B16-8714-2FCB0D19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29">
                <a:extLst>
                  <a:ext uri="{FF2B5EF4-FFF2-40B4-BE49-F238E27FC236}">
                    <a16:creationId xmlns:a16="http://schemas.microsoft.com/office/drawing/2014/main" id="{404BC755-0EC0-404C-B2FD-4549D9D79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30">
                <a:extLst>
                  <a:ext uri="{FF2B5EF4-FFF2-40B4-BE49-F238E27FC236}">
                    <a16:creationId xmlns:a16="http://schemas.microsoft.com/office/drawing/2014/main" id="{4F260BD1-62B9-486F-83AA-27CDB7EF6C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31">
                <a:extLst>
                  <a:ext uri="{FF2B5EF4-FFF2-40B4-BE49-F238E27FC236}">
                    <a16:creationId xmlns:a16="http://schemas.microsoft.com/office/drawing/2014/main" id="{65368620-46B1-4070-B0F9-BA788A213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32">
                <a:extLst>
                  <a:ext uri="{FF2B5EF4-FFF2-40B4-BE49-F238E27FC236}">
                    <a16:creationId xmlns:a16="http://schemas.microsoft.com/office/drawing/2014/main" id="{63D00B77-EF41-47B6-BA59-FEF45DC89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33">
                <a:extLst>
                  <a:ext uri="{FF2B5EF4-FFF2-40B4-BE49-F238E27FC236}">
                    <a16:creationId xmlns:a16="http://schemas.microsoft.com/office/drawing/2014/main" id="{CD2A6FD8-EF9E-46F2-995F-390168EF5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34">
                <a:extLst>
                  <a:ext uri="{FF2B5EF4-FFF2-40B4-BE49-F238E27FC236}">
                    <a16:creationId xmlns:a16="http://schemas.microsoft.com/office/drawing/2014/main" id="{DB7279DC-DEA0-48AC-9834-F2B25FCA13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35">
                <a:extLst>
                  <a:ext uri="{FF2B5EF4-FFF2-40B4-BE49-F238E27FC236}">
                    <a16:creationId xmlns:a16="http://schemas.microsoft.com/office/drawing/2014/main" id="{B367C0BD-8A14-41D5-A0BC-AC8412094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36">
                <a:extLst>
                  <a:ext uri="{FF2B5EF4-FFF2-40B4-BE49-F238E27FC236}">
                    <a16:creationId xmlns:a16="http://schemas.microsoft.com/office/drawing/2014/main" id="{EE431E86-CAC1-43F2-9CC9-A17E481224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37">
                <a:extLst>
                  <a:ext uri="{FF2B5EF4-FFF2-40B4-BE49-F238E27FC236}">
                    <a16:creationId xmlns:a16="http://schemas.microsoft.com/office/drawing/2014/main" id="{BA4AEE2D-DBA6-43C4-8338-DC2500E7A5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38">
                <a:extLst>
                  <a:ext uri="{FF2B5EF4-FFF2-40B4-BE49-F238E27FC236}">
                    <a16:creationId xmlns:a16="http://schemas.microsoft.com/office/drawing/2014/main" id="{0926B790-9B24-4304-969D-003D773E6E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39">
                <a:extLst>
                  <a:ext uri="{FF2B5EF4-FFF2-40B4-BE49-F238E27FC236}">
                    <a16:creationId xmlns:a16="http://schemas.microsoft.com/office/drawing/2014/main" id="{BE22B164-616D-43C2-9A19-026D4E2F1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40">
                <a:extLst>
                  <a:ext uri="{FF2B5EF4-FFF2-40B4-BE49-F238E27FC236}">
                    <a16:creationId xmlns:a16="http://schemas.microsoft.com/office/drawing/2014/main" id="{A04AACD9-880F-46B7-BA87-2931AFEF2D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41">
                <a:extLst>
                  <a:ext uri="{FF2B5EF4-FFF2-40B4-BE49-F238E27FC236}">
                    <a16:creationId xmlns:a16="http://schemas.microsoft.com/office/drawing/2014/main" id="{C6F5AFC1-DB8E-4F98-A971-2B0A98A65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42">
                <a:extLst>
                  <a:ext uri="{FF2B5EF4-FFF2-40B4-BE49-F238E27FC236}">
                    <a16:creationId xmlns:a16="http://schemas.microsoft.com/office/drawing/2014/main" id="{6BBABFC6-B72C-4DE5-BAF1-44F96A32AC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43">
                <a:extLst>
                  <a:ext uri="{FF2B5EF4-FFF2-40B4-BE49-F238E27FC236}">
                    <a16:creationId xmlns:a16="http://schemas.microsoft.com/office/drawing/2014/main" id="{2973A180-1955-4193-848A-E73880575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44">
                <a:extLst>
                  <a:ext uri="{FF2B5EF4-FFF2-40B4-BE49-F238E27FC236}">
                    <a16:creationId xmlns:a16="http://schemas.microsoft.com/office/drawing/2014/main" id="{DCF8D9F5-B3F2-4AFD-A105-52404254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45">
                <a:extLst>
                  <a:ext uri="{FF2B5EF4-FFF2-40B4-BE49-F238E27FC236}">
                    <a16:creationId xmlns:a16="http://schemas.microsoft.com/office/drawing/2014/main" id="{936BC8DD-DF71-4FE4-B9E2-17EE95D323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46">
                <a:extLst>
                  <a:ext uri="{FF2B5EF4-FFF2-40B4-BE49-F238E27FC236}">
                    <a16:creationId xmlns:a16="http://schemas.microsoft.com/office/drawing/2014/main" id="{4C9C2D75-DD0F-45A4-9462-A6BB92D509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47">
                <a:extLst>
                  <a:ext uri="{FF2B5EF4-FFF2-40B4-BE49-F238E27FC236}">
                    <a16:creationId xmlns:a16="http://schemas.microsoft.com/office/drawing/2014/main" id="{F33AAF31-6833-40EC-A4DB-84722D6C0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48">
                <a:extLst>
                  <a:ext uri="{FF2B5EF4-FFF2-40B4-BE49-F238E27FC236}">
                    <a16:creationId xmlns:a16="http://schemas.microsoft.com/office/drawing/2014/main" id="{4C512B0B-5C84-4664-8F06-8ABACDE43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49">
                <a:extLst>
                  <a:ext uri="{FF2B5EF4-FFF2-40B4-BE49-F238E27FC236}">
                    <a16:creationId xmlns:a16="http://schemas.microsoft.com/office/drawing/2014/main" id="{75F06141-F808-4D8B-A4C0-9E3F57DDF1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50">
                <a:extLst>
                  <a:ext uri="{FF2B5EF4-FFF2-40B4-BE49-F238E27FC236}">
                    <a16:creationId xmlns:a16="http://schemas.microsoft.com/office/drawing/2014/main" id="{B62FF540-AF94-4F6D-87FB-CE3DB65C4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51">
                <a:extLst>
                  <a:ext uri="{FF2B5EF4-FFF2-40B4-BE49-F238E27FC236}">
                    <a16:creationId xmlns:a16="http://schemas.microsoft.com/office/drawing/2014/main" id="{C0491026-4D1B-4888-AACB-F30D57DBE8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52">
                <a:extLst>
                  <a:ext uri="{FF2B5EF4-FFF2-40B4-BE49-F238E27FC236}">
                    <a16:creationId xmlns:a16="http://schemas.microsoft.com/office/drawing/2014/main" id="{BCA6F6D2-A38D-4640-9AC2-D1D4D920E8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53">
                <a:extLst>
                  <a:ext uri="{FF2B5EF4-FFF2-40B4-BE49-F238E27FC236}">
                    <a16:creationId xmlns:a16="http://schemas.microsoft.com/office/drawing/2014/main" id="{68E82BFA-3B3A-4F97-8612-FAF1D5824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54">
                <a:extLst>
                  <a:ext uri="{FF2B5EF4-FFF2-40B4-BE49-F238E27FC236}">
                    <a16:creationId xmlns:a16="http://schemas.microsoft.com/office/drawing/2014/main" id="{91F728AB-CBFC-4E9E-A527-79DADD976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55">
                <a:extLst>
                  <a:ext uri="{FF2B5EF4-FFF2-40B4-BE49-F238E27FC236}">
                    <a16:creationId xmlns:a16="http://schemas.microsoft.com/office/drawing/2014/main" id="{EBF107C9-555D-46ED-8DD4-AFC3C5476E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56">
                <a:extLst>
                  <a:ext uri="{FF2B5EF4-FFF2-40B4-BE49-F238E27FC236}">
                    <a16:creationId xmlns:a16="http://schemas.microsoft.com/office/drawing/2014/main" id="{989C5A1D-DCCA-4C7D-9902-1B7DD4252C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57">
                <a:extLst>
                  <a:ext uri="{FF2B5EF4-FFF2-40B4-BE49-F238E27FC236}">
                    <a16:creationId xmlns:a16="http://schemas.microsoft.com/office/drawing/2014/main" id="{32F4CD56-33F9-4DC0-AB0C-486E6CAABA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58">
                <a:extLst>
                  <a:ext uri="{FF2B5EF4-FFF2-40B4-BE49-F238E27FC236}">
                    <a16:creationId xmlns:a16="http://schemas.microsoft.com/office/drawing/2014/main" id="{15362B8A-2D9A-4EF9-A7F7-81C1120548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59">
                <a:extLst>
                  <a:ext uri="{FF2B5EF4-FFF2-40B4-BE49-F238E27FC236}">
                    <a16:creationId xmlns:a16="http://schemas.microsoft.com/office/drawing/2014/main" id="{8F179257-A700-4DAC-8979-67B282D368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0">
                <a:extLst>
                  <a:ext uri="{FF2B5EF4-FFF2-40B4-BE49-F238E27FC236}">
                    <a16:creationId xmlns:a16="http://schemas.microsoft.com/office/drawing/2014/main" id="{0452E83F-69EA-4991-83F1-75623EC9B4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1">
                <a:extLst>
                  <a:ext uri="{FF2B5EF4-FFF2-40B4-BE49-F238E27FC236}">
                    <a16:creationId xmlns:a16="http://schemas.microsoft.com/office/drawing/2014/main" id="{0B2D0500-32E5-45F9-95B4-8186213EFE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2">
                <a:extLst>
                  <a:ext uri="{FF2B5EF4-FFF2-40B4-BE49-F238E27FC236}">
                    <a16:creationId xmlns:a16="http://schemas.microsoft.com/office/drawing/2014/main" id="{067B6E68-7B9E-4DF8-8003-C9392FE33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3">
                <a:extLst>
                  <a:ext uri="{FF2B5EF4-FFF2-40B4-BE49-F238E27FC236}">
                    <a16:creationId xmlns:a16="http://schemas.microsoft.com/office/drawing/2014/main" id="{D213D4B5-B351-400C-B46C-048B22ED54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">
                <a:extLst>
                  <a:ext uri="{FF2B5EF4-FFF2-40B4-BE49-F238E27FC236}">
                    <a16:creationId xmlns:a16="http://schemas.microsoft.com/office/drawing/2014/main" id="{21B16DE8-2861-46EC-BF4D-28BCE0B49E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">
                <a:extLst>
                  <a:ext uri="{FF2B5EF4-FFF2-40B4-BE49-F238E27FC236}">
                    <a16:creationId xmlns:a16="http://schemas.microsoft.com/office/drawing/2014/main" id="{0D320D4B-EC21-48D9-98E0-951D3C2573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6">
                <a:extLst>
                  <a:ext uri="{FF2B5EF4-FFF2-40B4-BE49-F238E27FC236}">
                    <a16:creationId xmlns:a16="http://schemas.microsoft.com/office/drawing/2014/main" id="{9AD38364-FA2F-4A70-AA86-41A9224A2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7">
                <a:extLst>
                  <a:ext uri="{FF2B5EF4-FFF2-40B4-BE49-F238E27FC236}">
                    <a16:creationId xmlns:a16="http://schemas.microsoft.com/office/drawing/2014/main" id="{CB36B802-4227-4744-AB39-0683D2371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8">
                <a:extLst>
                  <a:ext uri="{FF2B5EF4-FFF2-40B4-BE49-F238E27FC236}">
                    <a16:creationId xmlns:a16="http://schemas.microsoft.com/office/drawing/2014/main" id="{2346EEB0-B6C6-4921-BC63-97C87525AF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9">
                <a:extLst>
                  <a:ext uri="{FF2B5EF4-FFF2-40B4-BE49-F238E27FC236}">
                    <a16:creationId xmlns:a16="http://schemas.microsoft.com/office/drawing/2014/main" id="{3EDA3F3B-84FD-46B0-91C6-58B2C4BFB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70">
                <a:extLst>
                  <a:ext uri="{FF2B5EF4-FFF2-40B4-BE49-F238E27FC236}">
                    <a16:creationId xmlns:a16="http://schemas.microsoft.com/office/drawing/2014/main" id="{DBF36BA0-0082-4C75-B75F-B2254EF80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71">
                <a:extLst>
                  <a:ext uri="{FF2B5EF4-FFF2-40B4-BE49-F238E27FC236}">
                    <a16:creationId xmlns:a16="http://schemas.microsoft.com/office/drawing/2014/main" id="{EA4E74B5-1E0F-4092-994B-7FC6048FA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72">
                <a:extLst>
                  <a:ext uri="{FF2B5EF4-FFF2-40B4-BE49-F238E27FC236}">
                    <a16:creationId xmlns:a16="http://schemas.microsoft.com/office/drawing/2014/main" id="{D281AC67-99CA-49CE-ADEA-48059DA880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73">
                <a:extLst>
                  <a:ext uri="{FF2B5EF4-FFF2-40B4-BE49-F238E27FC236}">
                    <a16:creationId xmlns:a16="http://schemas.microsoft.com/office/drawing/2014/main" id="{482024E9-C31B-4AC9-AB78-A21066F70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74">
                <a:extLst>
                  <a:ext uri="{FF2B5EF4-FFF2-40B4-BE49-F238E27FC236}">
                    <a16:creationId xmlns:a16="http://schemas.microsoft.com/office/drawing/2014/main" id="{8A66253F-21C2-4903-902F-27003648BF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75">
                <a:extLst>
                  <a:ext uri="{FF2B5EF4-FFF2-40B4-BE49-F238E27FC236}">
                    <a16:creationId xmlns:a16="http://schemas.microsoft.com/office/drawing/2014/main" id="{58B9C82E-9CF3-4749-8D0F-AD0C30C23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76">
                <a:extLst>
                  <a:ext uri="{FF2B5EF4-FFF2-40B4-BE49-F238E27FC236}">
                    <a16:creationId xmlns:a16="http://schemas.microsoft.com/office/drawing/2014/main" id="{EDDA0D9D-9F1A-4400-A2C7-10E90A206A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77">
                <a:extLst>
                  <a:ext uri="{FF2B5EF4-FFF2-40B4-BE49-F238E27FC236}">
                    <a16:creationId xmlns:a16="http://schemas.microsoft.com/office/drawing/2014/main" id="{66EA0944-9A3A-4170-B277-1985A80737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78">
                <a:extLst>
                  <a:ext uri="{FF2B5EF4-FFF2-40B4-BE49-F238E27FC236}">
                    <a16:creationId xmlns:a16="http://schemas.microsoft.com/office/drawing/2014/main" id="{A5DE68EE-348B-4EAF-AA38-9873C7E67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79">
                <a:extLst>
                  <a:ext uri="{FF2B5EF4-FFF2-40B4-BE49-F238E27FC236}">
                    <a16:creationId xmlns:a16="http://schemas.microsoft.com/office/drawing/2014/main" id="{D4BAD3C5-472B-465E-B7EC-CE8A082EEC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80">
                <a:extLst>
                  <a:ext uri="{FF2B5EF4-FFF2-40B4-BE49-F238E27FC236}">
                    <a16:creationId xmlns:a16="http://schemas.microsoft.com/office/drawing/2014/main" id="{8E40994C-751D-429D-935B-31D417EED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81">
                <a:extLst>
                  <a:ext uri="{FF2B5EF4-FFF2-40B4-BE49-F238E27FC236}">
                    <a16:creationId xmlns:a16="http://schemas.microsoft.com/office/drawing/2014/main" id="{7D26A088-29F9-4E12-8ABD-D7396370FB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82">
                <a:extLst>
                  <a:ext uri="{FF2B5EF4-FFF2-40B4-BE49-F238E27FC236}">
                    <a16:creationId xmlns:a16="http://schemas.microsoft.com/office/drawing/2014/main" id="{6A9E1312-A58D-423A-80AA-2F3EAE007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83">
                <a:extLst>
                  <a:ext uri="{FF2B5EF4-FFF2-40B4-BE49-F238E27FC236}">
                    <a16:creationId xmlns:a16="http://schemas.microsoft.com/office/drawing/2014/main" id="{23F4F685-ECFD-49C3-9753-5301342F5F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84">
                <a:extLst>
                  <a:ext uri="{FF2B5EF4-FFF2-40B4-BE49-F238E27FC236}">
                    <a16:creationId xmlns:a16="http://schemas.microsoft.com/office/drawing/2014/main" id="{0FC79E5E-6D7C-4E6B-A08D-289902FA2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85">
                <a:extLst>
                  <a:ext uri="{FF2B5EF4-FFF2-40B4-BE49-F238E27FC236}">
                    <a16:creationId xmlns:a16="http://schemas.microsoft.com/office/drawing/2014/main" id="{8FB6C4F5-FD4B-44E6-A6C8-51C6F33EF8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86">
                <a:extLst>
                  <a:ext uri="{FF2B5EF4-FFF2-40B4-BE49-F238E27FC236}">
                    <a16:creationId xmlns:a16="http://schemas.microsoft.com/office/drawing/2014/main" id="{F6B5D563-AED9-4882-83B0-4363CDF760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87">
                <a:extLst>
                  <a:ext uri="{FF2B5EF4-FFF2-40B4-BE49-F238E27FC236}">
                    <a16:creationId xmlns:a16="http://schemas.microsoft.com/office/drawing/2014/main" id="{52727755-53AF-4C74-A402-07FECFAB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88">
                <a:extLst>
                  <a:ext uri="{FF2B5EF4-FFF2-40B4-BE49-F238E27FC236}">
                    <a16:creationId xmlns:a16="http://schemas.microsoft.com/office/drawing/2014/main" id="{6F4BFAED-739C-49F4-9289-1ABA7270FB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89">
                <a:extLst>
                  <a:ext uri="{FF2B5EF4-FFF2-40B4-BE49-F238E27FC236}">
                    <a16:creationId xmlns:a16="http://schemas.microsoft.com/office/drawing/2014/main" id="{27341B52-3840-4E41-A75A-3A8C30D286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90">
                <a:extLst>
                  <a:ext uri="{FF2B5EF4-FFF2-40B4-BE49-F238E27FC236}">
                    <a16:creationId xmlns:a16="http://schemas.microsoft.com/office/drawing/2014/main" id="{F346AA5B-7659-43FC-AF96-4D530EDD4E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91">
                <a:extLst>
                  <a:ext uri="{FF2B5EF4-FFF2-40B4-BE49-F238E27FC236}">
                    <a16:creationId xmlns:a16="http://schemas.microsoft.com/office/drawing/2014/main" id="{7E772099-D47C-4484-B3D4-5D07D862E1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92">
                <a:extLst>
                  <a:ext uri="{FF2B5EF4-FFF2-40B4-BE49-F238E27FC236}">
                    <a16:creationId xmlns:a16="http://schemas.microsoft.com/office/drawing/2014/main" id="{0E2666B7-DB08-407C-85A1-EFDE32B80D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93">
                <a:extLst>
                  <a:ext uri="{FF2B5EF4-FFF2-40B4-BE49-F238E27FC236}">
                    <a16:creationId xmlns:a16="http://schemas.microsoft.com/office/drawing/2014/main" id="{040A4A15-DAF4-4AD5-BD5E-AD5313598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94">
                <a:extLst>
                  <a:ext uri="{FF2B5EF4-FFF2-40B4-BE49-F238E27FC236}">
                    <a16:creationId xmlns:a16="http://schemas.microsoft.com/office/drawing/2014/main" id="{31EE6A74-81D2-4E87-98FB-586E65424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95">
                <a:extLst>
                  <a:ext uri="{FF2B5EF4-FFF2-40B4-BE49-F238E27FC236}">
                    <a16:creationId xmlns:a16="http://schemas.microsoft.com/office/drawing/2014/main" id="{A5583392-4140-4BF9-8952-373960C4FA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96">
                <a:extLst>
                  <a:ext uri="{FF2B5EF4-FFF2-40B4-BE49-F238E27FC236}">
                    <a16:creationId xmlns:a16="http://schemas.microsoft.com/office/drawing/2014/main" id="{4D5B367E-51AE-496E-85D1-78D95DE6E6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7">
                <a:extLst>
                  <a:ext uri="{FF2B5EF4-FFF2-40B4-BE49-F238E27FC236}">
                    <a16:creationId xmlns:a16="http://schemas.microsoft.com/office/drawing/2014/main" id="{309248B9-F531-44D6-83F5-A0C0F6434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98">
                <a:extLst>
                  <a:ext uri="{FF2B5EF4-FFF2-40B4-BE49-F238E27FC236}">
                    <a16:creationId xmlns:a16="http://schemas.microsoft.com/office/drawing/2014/main" id="{93E5CEA9-FE49-4393-8DDE-074439B2ED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99">
                <a:extLst>
                  <a:ext uri="{FF2B5EF4-FFF2-40B4-BE49-F238E27FC236}">
                    <a16:creationId xmlns:a16="http://schemas.microsoft.com/office/drawing/2014/main" id="{4BC2037B-8B5A-4B45-AFD7-29E9B467F5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00">
                <a:extLst>
                  <a:ext uri="{FF2B5EF4-FFF2-40B4-BE49-F238E27FC236}">
                    <a16:creationId xmlns:a16="http://schemas.microsoft.com/office/drawing/2014/main" id="{696E5B85-C8F5-43C2-A492-FB23C4E0E8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01">
                <a:extLst>
                  <a:ext uri="{FF2B5EF4-FFF2-40B4-BE49-F238E27FC236}">
                    <a16:creationId xmlns:a16="http://schemas.microsoft.com/office/drawing/2014/main" id="{914D037C-1F81-4AE4-9ABE-A45CCC2BFA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02">
                <a:extLst>
                  <a:ext uri="{FF2B5EF4-FFF2-40B4-BE49-F238E27FC236}">
                    <a16:creationId xmlns:a16="http://schemas.microsoft.com/office/drawing/2014/main" id="{836EACA7-7AFD-4CBB-940A-947B0262BC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03">
                <a:extLst>
                  <a:ext uri="{FF2B5EF4-FFF2-40B4-BE49-F238E27FC236}">
                    <a16:creationId xmlns:a16="http://schemas.microsoft.com/office/drawing/2014/main" id="{A41280C8-47FB-4378-9F3C-2D5DE949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04">
                <a:extLst>
                  <a:ext uri="{FF2B5EF4-FFF2-40B4-BE49-F238E27FC236}">
                    <a16:creationId xmlns:a16="http://schemas.microsoft.com/office/drawing/2014/main" id="{304C0A50-E6AF-483F-BFDE-E349A3127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" name="Freeform 206">
              <a:extLst>
                <a:ext uri="{FF2B5EF4-FFF2-40B4-BE49-F238E27FC236}">
                  <a16:creationId xmlns:a16="http://schemas.microsoft.com/office/drawing/2014/main" id="{D0275E98-899E-404A-9E5E-3CF31ECC4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7">
              <a:extLst>
                <a:ext uri="{FF2B5EF4-FFF2-40B4-BE49-F238E27FC236}">
                  <a16:creationId xmlns:a16="http://schemas.microsoft.com/office/drawing/2014/main" id="{6E212D02-FA15-476E-AD4D-7C203AC96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8">
              <a:extLst>
                <a:ext uri="{FF2B5EF4-FFF2-40B4-BE49-F238E27FC236}">
                  <a16:creationId xmlns:a16="http://schemas.microsoft.com/office/drawing/2014/main" id="{028F449D-4F08-4059-AA15-A70414BF7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9">
              <a:extLst>
                <a:ext uri="{FF2B5EF4-FFF2-40B4-BE49-F238E27FC236}">
                  <a16:creationId xmlns:a16="http://schemas.microsoft.com/office/drawing/2014/main" id="{D1C86912-364B-4F1D-8035-E0F7ED28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10">
              <a:extLst>
                <a:ext uri="{FF2B5EF4-FFF2-40B4-BE49-F238E27FC236}">
                  <a16:creationId xmlns:a16="http://schemas.microsoft.com/office/drawing/2014/main" id="{712A30D9-E51A-4AC9-BC2C-6BBD3D13E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1">
              <a:extLst>
                <a:ext uri="{FF2B5EF4-FFF2-40B4-BE49-F238E27FC236}">
                  <a16:creationId xmlns:a16="http://schemas.microsoft.com/office/drawing/2014/main" id="{5CD92A6D-2282-43E1-A83E-42A3CCBFF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2">
              <a:extLst>
                <a:ext uri="{FF2B5EF4-FFF2-40B4-BE49-F238E27FC236}">
                  <a16:creationId xmlns:a16="http://schemas.microsoft.com/office/drawing/2014/main" id="{277A00B1-E29F-4478-B756-10623BE55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3">
              <a:extLst>
                <a:ext uri="{FF2B5EF4-FFF2-40B4-BE49-F238E27FC236}">
                  <a16:creationId xmlns:a16="http://schemas.microsoft.com/office/drawing/2014/main" id="{786FB606-8287-4644-AC1A-B6C663AA80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4">
              <a:extLst>
                <a:ext uri="{FF2B5EF4-FFF2-40B4-BE49-F238E27FC236}">
                  <a16:creationId xmlns:a16="http://schemas.microsoft.com/office/drawing/2014/main" id="{B527962F-D12E-41B8-B113-81B36EBD2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5">
              <a:extLst>
                <a:ext uri="{FF2B5EF4-FFF2-40B4-BE49-F238E27FC236}">
                  <a16:creationId xmlns:a16="http://schemas.microsoft.com/office/drawing/2014/main" id="{6D9F6A2B-EA20-4522-A4FB-C47B1213A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6">
              <a:extLst>
                <a:ext uri="{FF2B5EF4-FFF2-40B4-BE49-F238E27FC236}">
                  <a16:creationId xmlns:a16="http://schemas.microsoft.com/office/drawing/2014/main" id="{6AAE37C0-11FA-4FC0-9CC7-3980976A8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7">
              <a:extLst>
                <a:ext uri="{FF2B5EF4-FFF2-40B4-BE49-F238E27FC236}">
                  <a16:creationId xmlns:a16="http://schemas.microsoft.com/office/drawing/2014/main" id="{93291183-09B8-4033-B776-0213CDF3D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8">
              <a:extLst>
                <a:ext uri="{FF2B5EF4-FFF2-40B4-BE49-F238E27FC236}">
                  <a16:creationId xmlns:a16="http://schemas.microsoft.com/office/drawing/2014/main" id="{5821326B-785D-4873-9FBF-90111FE86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19">
              <a:extLst>
                <a:ext uri="{FF2B5EF4-FFF2-40B4-BE49-F238E27FC236}">
                  <a16:creationId xmlns:a16="http://schemas.microsoft.com/office/drawing/2014/main" id="{95885458-79E2-4034-AF6D-D251A707F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0">
              <a:extLst>
                <a:ext uri="{FF2B5EF4-FFF2-40B4-BE49-F238E27FC236}">
                  <a16:creationId xmlns:a16="http://schemas.microsoft.com/office/drawing/2014/main" id="{7D0B1EEF-220E-4FCE-A641-6A33F1724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1">
              <a:extLst>
                <a:ext uri="{FF2B5EF4-FFF2-40B4-BE49-F238E27FC236}">
                  <a16:creationId xmlns:a16="http://schemas.microsoft.com/office/drawing/2014/main" id="{3206ABFD-FB44-4CE8-9337-B347A5BE4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22">
              <a:extLst>
                <a:ext uri="{FF2B5EF4-FFF2-40B4-BE49-F238E27FC236}">
                  <a16:creationId xmlns:a16="http://schemas.microsoft.com/office/drawing/2014/main" id="{482BF0F9-BF84-4AFB-B414-A59894B3FC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23">
              <a:extLst>
                <a:ext uri="{FF2B5EF4-FFF2-40B4-BE49-F238E27FC236}">
                  <a16:creationId xmlns:a16="http://schemas.microsoft.com/office/drawing/2014/main" id="{4EDA9BEE-5CEB-47B6-BC3C-C0DC03B134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24">
              <a:extLst>
                <a:ext uri="{FF2B5EF4-FFF2-40B4-BE49-F238E27FC236}">
                  <a16:creationId xmlns:a16="http://schemas.microsoft.com/office/drawing/2014/main" id="{F2735264-5FAF-43E9-B979-DA23798DA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25">
              <a:extLst>
                <a:ext uri="{FF2B5EF4-FFF2-40B4-BE49-F238E27FC236}">
                  <a16:creationId xmlns:a16="http://schemas.microsoft.com/office/drawing/2014/main" id="{1A51B844-2BAA-4075-84EE-7EAC4788E3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517DD0DA-1894-4985-8833-A07A03457C0F}"/>
              </a:ext>
            </a:extLst>
          </p:cNvPr>
          <p:cNvGrpSpPr/>
          <p:nvPr userDrawn="1"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61920B20-75E1-4BF2-BFB1-2EECB4C48902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E3B830E-BF83-4A92-9F4E-EC46CE54EEAC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314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1" name="Footer Placeholder 4">
            <a:extLst>
              <a:ext uri="{FF2B5EF4-FFF2-40B4-BE49-F238E27FC236}">
                <a16:creationId xmlns:a16="http://schemas.microsoft.com/office/drawing/2014/main" id="{840634F6-5E1C-4581-81E1-22AF68319292}"/>
              </a:ext>
            </a:extLst>
          </p:cNvPr>
          <p:cNvSpPr txBox="1">
            <a:spLocks/>
          </p:cNvSpPr>
          <p:nvPr userDrawn="1"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</a:rPr>
              <a:t>Metaswitch Networks | Proprietary and confidential | © 2020 | </a:t>
            </a:r>
            <a:fld id="{32C386D9-4574-43D2-9633-3051521BC422}" type="slidenum">
              <a:rPr lang="en-US" smtClean="0">
                <a:solidFill>
                  <a:schemeClr val="bg1"/>
                </a:solidFill>
                <a:latin typeface="Calibri"/>
              </a:rPr>
              <a:t>‹#›</a:t>
            </a:fld>
            <a:endParaRPr lang="en-ID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0E4798-D56B-4A33-AE87-EA5C5F5909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7" y="3429000"/>
            <a:ext cx="6996323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8257E7-D3E7-4A93-BCFA-565AEE47E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4" y="4532820"/>
            <a:ext cx="9395343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  <p:pic>
        <p:nvPicPr>
          <p:cNvPr id="465" name="Picture 464">
            <a:extLst>
              <a:ext uri="{FF2B5EF4-FFF2-40B4-BE49-F238E27FC236}">
                <a16:creationId xmlns:a16="http://schemas.microsoft.com/office/drawing/2014/main" id="{3467061E-AB26-4160-8AAE-359F3E92B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25" y="6430475"/>
            <a:ext cx="1461973" cy="2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8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F173579B-15B1-4374-8769-0C8C732F45B9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0" y="-70016"/>
            <a:ext cx="5561475" cy="5465851"/>
            <a:chOff x="5116" y="-749"/>
            <a:chExt cx="2210" cy="2172"/>
          </a:xfrm>
          <a:solidFill>
            <a:schemeClr val="bg1">
              <a:lumMod val="85000"/>
              <a:alpha val="75000"/>
            </a:schemeClr>
          </a:solidFill>
        </p:grpSpPr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4B7F47D9-1DC8-44D7-9888-08529C91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2B11B40B-E53C-4A71-B554-6D834CAFAF8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C0AF424-03DD-4395-A1D4-C009C88C46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DE46E7F8-F8ED-4B09-BE6C-62F4909CEE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451C3BA3-5497-42DD-855C-C53EACB81F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E7258BD-ACCD-44DA-8418-8054531C41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21FEDBAC-850E-4E3D-94D0-7653E89AC4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2DA97C40-FA2F-4E4F-B3BA-DEC0C8B66B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F33F149B-70BC-460C-80A6-796BA69D2E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3E93A155-D5E9-4BEF-8C64-4A4D4122C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706E2731-12FA-4983-B58C-51AF6DFC51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1F6CA982-CCB1-4E8F-9B09-421D168FD2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07883795-8AF3-47FE-AEE3-1828B6469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3C63F29-D76A-49B5-BD21-82A9E4637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9F278D1-EC09-4109-96ED-D1D44058EB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66D959F-77B1-4104-8D20-B7488CD09E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ECD9AE99-D473-4DCF-A12E-733D1AA64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E6EEB238-369A-40A1-B29A-D7990FA3CA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B4A2A66D-FE6B-4D68-93F6-725AB698A5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241E575B-7CD4-4D1D-87FD-D60B4DE691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E89612D0-5103-4EF2-8E36-FCE3F501C8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7C52E850-60C0-4B77-8755-7F6AF86793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9902D1AB-5E57-4812-84F4-DA6A00C30B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80E618FA-AC1A-434E-8C8A-68ED2D321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21EB7898-3105-4A82-8DEC-529A275EF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3CA99674-8B50-4C86-A374-A96BF187E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F39C9ED4-1987-4730-ABD4-DC858C23A0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1D74689C-8793-4708-87F1-104E9548F1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65BAD940-5B47-4FAC-BB13-E88569F009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6D8CF195-CD32-4331-970C-458C89248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BED8F7AC-D2C4-430E-8C6D-6E3A9917A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B6C3BE0C-A299-4634-9970-7778C2FF11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6DB6BE91-AF04-4567-80C4-2A79E12EC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101F302D-06F3-422E-B939-85288DC5AA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2B1709E1-E814-4DD7-BA9C-6670E21EEC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A01FA2A2-A482-4993-BE18-0D6232F99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CA5F3036-DFC1-4E37-84AE-8D7DD96ED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C7509F99-157B-46D7-B7F1-F98D4CF4A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4F7591CA-0EFB-4543-BC34-4A0433F811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117BCB03-D401-4AF3-BC4D-40413B788A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9C5B159B-F2D7-487A-8B62-70D7858171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B25A6D0F-3072-49C0-BD25-990284CE2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A3FFAA91-11A4-4240-B901-D0C245F4BA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88CFCC0A-7C3D-466C-963E-E323CA018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C383EFA1-6EB7-44A8-B295-A526C7B7C4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32001F51-917B-43F1-9B5B-0975D76EC4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6188E827-1F63-4C11-AAD2-FEF3C39D4E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1130C3CC-11C2-47CC-91F8-794A7EEB6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28D25681-DD48-4770-AF96-DA8E422A01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913C8651-BF30-48B2-B911-FDF6CAFF81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B12F4527-3193-4909-90B4-7F16B851F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4A3C0B8D-97E0-4891-B220-D4D4F45E50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95A8C874-8C80-4B27-A282-6CA9F3029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542C16B9-1CF0-45D0-AEFC-0C3B8C320B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7E014D9C-2945-4F1E-8B7E-E40FA478BD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4C494003-3843-4CEC-9CB4-23349A1F2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35B2CAC3-F0F5-4BB0-99C2-B63F168F77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CAD89C3F-6370-4917-99F4-DA70C0ABD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9123A7F0-2DA1-4D3A-90DC-1B7309D9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F45F844A-5009-4CA8-AC5D-033F72587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C02863B8-0FC7-4DB2-89E9-05D749E6A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A5B783C7-878D-4858-8CFC-374032C45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3B67F6CF-EE2F-43E4-955A-C67A87F27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36D2EB9B-2A91-450F-A507-98C2967941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D30AC7F3-5CC5-4474-BB95-3A26DC2AB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A2CFE5DB-7E89-496D-8CE2-A4F49C97BF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68AD313B-D3E9-4BA2-B194-8F6966E1E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46BA1B6E-97F2-43D7-9637-A64909B324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10205756-AF04-4CB3-BEBF-A6419BBF7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9D059DF7-297A-49A9-BEDE-5168B138C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7E124AE9-C745-409E-AC4A-7774CDE7E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4840FD60-510E-4E7C-A7F8-187A836E3D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7337D1CF-B607-4EBA-AAE6-AE431E526A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564E7DBF-639E-454C-8DF1-E9029EE57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BC8F7168-7C27-49F0-9D72-A292AF106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id="{E1C94BA0-9EA5-44BA-A41D-A93081165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id="{D5D632EB-6B1A-4074-B6E9-8AD266CA2A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id="{EEF2C4DF-4F68-42B8-A56D-127DB15F3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id="{D7EB5FAC-86EC-4325-B3B8-7319F6760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FFC4612B-7581-494B-A56C-7A858E8C9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4">
                <a:extLst>
                  <a:ext uri="{FF2B5EF4-FFF2-40B4-BE49-F238E27FC236}">
                    <a16:creationId xmlns:a16="http://schemas.microsoft.com/office/drawing/2014/main" id="{434C4480-C4AF-4A2B-8332-A47EB9EEB8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5">
                <a:extLst>
                  <a:ext uri="{FF2B5EF4-FFF2-40B4-BE49-F238E27FC236}">
                    <a16:creationId xmlns:a16="http://schemas.microsoft.com/office/drawing/2014/main" id="{921C90BB-43C8-4DF4-B81B-048C4C352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6">
                <a:extLst>
                  <a:ext uri="{FF2B5EF4-FFF2-40B4-BE49-F238E27FC236}">
                    <a16:creationId xmlns:a16="http://schemas.microsoft.com/office/drawing/2014/main" id="{8053396B-A5E1-4A42-9C83-56A2B2CF5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F86D8F0D-C15B-4CC0-BE7C-9E9FFA443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7002EDBE-C7A3-4ECF-A73B-9D07A48C86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2E3608AB-A8DC-4062-AF7A-FD1E8E98A8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CAB5EE34-C184-48C3-90A5-576379D2A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FF61BCD-72E7-46B7-8564-B460C340E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7B0777A7-C933-4844-B801-80F4766BB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800BC726-B8C1-4734-B44E-6B9984E101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22D5D47-6885-4378-B37A-8C258820DE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1D072299-0538-426A-822E-8BC4CE134D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8AE2A74A-3BE7-4795-98B7-A61520902B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0AF2A536-C525-4DD0-8A4B-83AA6557DC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ED5BBB38-74C4-4AC1-A02A-7A89AED09E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2177CAF9-84AA-4CD3-B873-67DCFF7D57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FB56C58F-EFEE-482A-89F9-CF78CEA51A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77DE0ED8-CA6A-47B8-B8B7-6A1B624B3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B7A08F51-F83D-411D-814E-7029AB711C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F873F2A2-98AB-4E30-9BB9-3F61F3C2B2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17DCF262-A8A6-439F-AA24-6FCC02D89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243894EA-5678-4AB9-A439-F09C00198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D5739727-6712-49D4-8BFC-BDBD1115C5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CD008794-5194-49A4-92EB-58077B169E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2F622582-F02D-4F76-A6A3-3202F808A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E3F593E8-B7A4-449C-9A58-78FD8831DF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EA0170A8-363D-4770-AEBE-13B6C0EED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28347DDD-1C94-48FA-915D-2E2A4BB17F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EEDBEDC6-9E61-4938-98DE-91BCA50B8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18EE6977-7114-4EB9-B0AF-F97CB96438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35D62155-27FD-42B0-9A53-DBBD985A9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23390F3C-F55E-4652-A4D3-25A14EACFB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6A13B217-1858-4E52-8B3D-B85E26B0B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4634B153-0049-42EF-9458-06B8DCDFB2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679E193C-BA1B-4FB4-9111-C69DBD7A19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9">
                <a:extLst>
                  <a:ext uri="{FF2B5EF4-FFF2-40B4-BE49-F238E27FC236}">
                    <a16:creationId xmlns:a16="http://schemas.microsoft.com/office/drawing/2014/main" id="{2B1CD13A-4AAA-40D2-99C0-D9C043AA38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2485100B-39F0-4B3A-B75A-BB2C19C9A8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1B5B6F0D-47B2-4480-BF0F-B5FE0AC95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83A69AE8-1EC8-4973-AA34-5F55E89D13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704021B0-719F-4570-9B34-B606CECA90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4">
                <a:extLst>
                  <a:ext uri="{FF2B5EF4-FFF2-40B4-BE49-F238E27FC236}">
                    <a16:creationId xmlns:a16="http://schemas.microsoft.com/office/drawing/2014/main" id="{CCC5D7A3-74C7-4ABB-8531-9722518A5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319044E7-E096-42C9-9F52-1B86F218E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372E49A3-DC78-4D98-85A9-EA8AAA951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A3C7E835-3EED-4270-8750-653727D79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8">
                <a:extLst>
                  <a:ext uri="{FF2B5EF4-FFF2-40B4-BE49-F238E27FC236}">
                    <a16:creationId xmlns:a16="http://schemas.microsoft.com/office/drawing/2014/main" id="{67FB75F8-1FC6-4745-8282-E48D80B51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9">
                <a:extLst>
                  <a:ext uri="{FF2B5EF4-FFF2-40B4-BE49-F238E27FC236}">
                    <a16:creationId xmlns:a16="http://schemas.microsoft.com/office/drawing/2014/main" id="{96A3C17A-4580-4978-A448-A041F34C5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0">
                <a:extLst>
                  <a:ext uri="{FF2B5EF4-FFF2-40B4-BE49-F238E27FC236}">
                    <a16:creationId xmlns:a16="http://schemas.microsoft.com/office/drawing/2014/main" id="{D1A220CC-FC37-4A69-94B7-818C98D4FD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1">
                <a:extLst>
                  <a:ext uri="{FF2B5EF4-FFF2-40B4-BE49-F238E27FC236}">
                    <a16:creationId xmlns:a16="http://schemas.microsoft.com/office/drawing/2014/main" id="{F7402D21-A586-46C9-9D2A-9ECC2A8975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2">
                <a:extLst>
                  <a:ext uri="{FF2B5EF4-FFF2-40B4-BE49-F238E27FC236}">
                    <a16:creationId xmlns:a16="http://schemas.microsoft.com/office/drawing/2014/main" id="{FC6DF5D8-9BFB-4345-AD59-FF4CE7D40C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3">
                <a:extLst>
                  <a:ext uri="{FF2B5EF4-FFF2-40B4-BE49-F238E27FC236}">
                    <a16:creationId xmlns:a16="http://schemas.microsoft.com/office/drawing/2014/main" id="{8AB8EB36-4F8E-4180-B055-93D1224655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4">
                <a:extLst>
                  <a:ext uri="{FF2B5EF4-FFF2-40B4-BE49-F238E27FC236}">
                    <a16:creationId xmlns:a16="http://schemas.microsoft.com/office/drawing/2014/main" id="{60D823B8-4386-4F2F-BE19-8ED52B174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5">
                <a:extLst>
                  <a:ext uri="{FF2B5EF4-FFF2-40B4-BE49-F238E27FC236}">
                    <a16:creationId xmlns:a16="http://schemas.microsoft.com/office/drawing/2014/main" id="{9CF2A483-C57D-40A5-994C-1B02151C8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6">
                <a:extLst>
                  <a:ext uri="{FF2B5EF4-FFF2-40B4-BE49-F238E27FC236}">
                    <a16:creationId xmlns:a16="http://schemas.microsoft.com/office/drawing/2014/main" id="{1A292CE1-48C7-4DE8-B50E-5D93CFFA9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7">
                <a:extLst>
                  <a:ext uri="{FF2B5EF4-FFF2-40B4-BE49-F238E27FC236}">
                    <a16:creationId xmlns:a16="http://schemas.microsoft.com/office/drawing/2014/main" id="{6DA019BF-A5FD-418B-8F04-F8ED8F000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8">
                <a:extLst>
                  <a:ext uri="{FF2B5EF4-FFF2-40B4-BE49-F238E27FC236}">
                    <a16:creationId xmlns:a16="http://schemas.microsoft.com/office/drawing/2014/main" id="{6152EEC6-FF21-4B70-B868-63E4D9440F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9">
                <a:extLst>
                  <a:ext uri="{FF2B5EF4-FFF2-40B4-BE49-F238E27FC236}">
                    <a16:creationId xmlns:a16="http://schemas.microsoft.com/office/drawing/2014/main" id="{EEDDAE5E-A548-4C6B-99FB-9ED5107AF8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0">
                <a:extLst>
                  <a:ext uri="{FF2B5EF4-FFF2-40B4-BE49-F238E27FC236}">
                    <a16:creationId xmlns:a16="http://schemas.microsoft.com/office/drawing/2014/main" id="{A2F97999-89BE-4C2F-8816-172E17934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1">
                <a:extLst>
                  <a:ext uri="{FF2B5EF4-FFF2-40B4-BE49-F238E27FC236}">
                    <a16:creationId xmlns:a16="http://schemas.microsoft.com/office/drawing/2014/main" id="{2276E321-BB32-4A0E-B238-267AB311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2">
                <a:extLst>
                  <a:ext uri="{FF2B5EF4-FFF2-40B4-BE49-F238E27FC236}">
                    <a16:creationId xmlns:a16="http://schemas.microsoft.com/office/drawing/2014/main" id="{5AE77C14-479F-434B-9BF2-6F5538A1B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3">
                <a:extLst>
                  <a:ext uri="{FF2B5EF4-FFF2-40B4-BE49-F238E27FC236}">
                    <a16:creationId xmlns:a16="http://schemas.microsoft.com/office/drawing/2014/main" id="{E9D0A21F-5A4E-461A-B7F2-7A2F8B3AC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4">
                <a:extLst>
                  <a:ext uri="{FF2B5EF4-FFF2-40B4-BE49-F238E27FC236}">
                    <a16:creationId xmlns:a16="http://schemas.microsoft.com/office/drawing/2014/main" id="{A4D48835-8713-4033-A101-30E1206AE2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5">
                <a:extLst>
                  <a:ext uri="{FF2B5EF4-FFF2-40B4-BE49-F238E27FC236}">
                    <a16:creationId xmlns:a16="http://schemas.microsoft.com/office/drawing/2014/main" id="{3F0287E8-0A99-483A-8CDC-9E07B1096B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6">
                <a:extLst>
                  <a:ext uri="{FF2B5EF4-FFF2-40B4-BE49-F238E27FC236}">
                    <a16:creationId xmlns:a16="http://schemas.microsoft.com/office/drawing/2014/main" id="{430EF2A1-6181-4A87-8F54-78B9D64C7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7">
                <a:extLst>
                  <a:ext uri="{FF2B5EF4-FFF2-40B4-BE49-F238E27FC236}">
                    <a16:creationId xmlns:a16="http://schemas.microsoft.com/office/drawing/2014/main" id="{E9EFB9A4-9303-48A3-B44F-B4D3DE1199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8">
                <a:extLst>
                  <a:ext uri="{FF2B5EF4-FFF2-40B4-BE49-F238E27FC236}">
                    <a16:creationId xmlns:a16="http://schemas.microsoft.com/office/drawing/2014/main" id="{162C9270-3AD3-4609-9820-CCFC18F5BB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2A26F78C-5B5A-46CF-82A9-E6B511D61B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0">
                <a:extLst>
                  <a:ext uri="{FF2B5EF4-FFF2-40B4-BE49-F238E27FC236}">
                    <a16:creationId xmlns:a16="http://schemas.microsoft.com/office/drawing/2014/main" id="{FBB4A776-6D39-44D8-86C3-D329ECAEAF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1">
                <a:extLst>
                  <a:ext uri="{FF2B5EF4-FFF2-40B4-BE49-F238E27FC236}">
                    <a16:creationId xmlns:a16="http://schemas.microsoft.com/office/drawing/2014/main" id="{52596539-DCDD-4B8B-AA38-CD72A7A686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2">
                <a:extLst>
                  <a:ext uri="{FF2B5EF4-FFF2-40B4-BE49-F238E27FC236}">
                    <a16:creationId xmlns:a16="http://schemas.microsoft.com/office/drawing/2014/main" id="{4A6D18A5-7B53-4825-B2DA-71A57141E1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3">
                <a:extLst>
                  <a:ext uri="{FF2B5EF4-FFF2-40B4-BE49-F238E27FC236}">
                    <a16:creationId xmlns:a16="http://schemas.microsoft.com/office/drawing/2014/main" id="{C5F84463-2BE0-4C46-83D6-F0911D730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4">
                <a:extLst>
                  <a:ext uri="{FF2B5EF4-FFF2-40B4-BE49-F238E27FC236}">
                    <a16:creationId xmlns:a16="http://schemas.microsoft.com/office/drawing/2014/main" id="{D343F0CA-3C12-423C-BC5E-A08A4122D0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5">
                <a:extLst>
                  <a:ext uri="{FF2B5EF4-FFF2-40B4-BE49-F238E27FC236}">
                    <a16:creationId xmlns:a16="http://schemas.microsoft.com/office/drawing/2014/main" id="{2628342D-0643-4B4D-8357-93284CF108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6">
                <a:extLst>
                  <a:ext uri="{FF2B5EF4-FFF2-40B4-BE49-F238E27FC236}">
                    <a16:creationId xmlns:a16="http://schemas.microsoft.com/office/drawing/2014/main" id="{CCD94237-5E59-41B7-90ED-9B3A058715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7">
                <a:extLst>
                  <a:ext uri="{FF2B5EF4-FFF2-40B4-BE49-F238E27FC236}">
                    <a16:creationId xmlns:a16="http://schemas.microsoft.com/office/drawing/2014/main" id="{AF065ED5-6258-4498-9881-A1903BB67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8">
                <a:extLst>
                  <a:ext uri="{FF2B5EF4-FFF2-40B4-BE49-F238E27FC236}">
                    <a16:creationId xmlns:a16="http://schemas.microsoft.com/office/drawing/2014/main" id="{1046BABE-CC08-49E8-BBAB-2BDB76F508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9">
                <a:extLst>
                  <a:ext uri="{FF2B5EF4-FFF2-40B4-BE49-F238E27FC236}">
                    <a16:creationId xmlns:a16="http://schemas.microsoft.com/office/drawing/2014/main" id="{C0487F2B-44AD-4934-B4C1-250829715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0">
                <a:extLst>
                  <a:ext uri="{FF2B5EF4-FFF2-40B4-BE49-F238E27FC236}">
                    <a16:creationId xmlns:a16="http://schemas.microsoft.com/office/drawing/2014/main" id="{B6A3149A-82A4-4068-906E-3CCD8EDB0D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1">
                <a:extLst>
                  <a:ext uri="{FF2B5EF4-FFF2-40B4-BE49-F238E27FC236}">
                    <a16:creationId xmlns:a16="http://schemas.microsoft.com/office/drawing/2014/main" id="{01CBAB98-D8C2-458C-ABD0-88F0E65A8D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2">
                <a:extLst>
                  <a:ext uri="{FF2B5EF4-FFF2-40B4-BE49-F238E27FC236}">
                    <a16:creationId xmlns:a16="http://schemas.microsoft.com/office/drawing/2014/main" id="{3DAE2F75-75B7-407F-83FB-BAAA83097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3">
                <a:extLst>
                  <a:ext uri="{FF2B5EF4-FFF2-40B4-BE49-F238E27FC236}">
                    <a16:creationId xmlns:a16="http://schemas.microsoft.com/office/drawing/2014/main" id="{00909E1A-5600-4063-8BC6-A39E12DF8C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4">
                <a:extLst>
                  <a:ext uri="{FF2B5EF4-FFF2-40B4-BE49-F238E27FC236}">
                    <a16:creationId xmlns:a16="http://schemas.microsoft.com/office/drawing/2014/main" id="{24E68E72-09FB-4254-ADFA-777DF549C6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5">
                <a:extLst>
                  <a:ext uri="{FF2B5EF4-FFF2-40B4-BE49-F238E27FC236}">
                    <a16:creationId xmlns:a16="http://schemas.microsoft.com/office/drawing/2014/main" id="{C773525C-1B4B-49D0-B86A-9BBDC6796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A6E7765B-05CA-4E2A-A7D8-2A89F71FD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7">
                <a:extLst>
                  <a:ext uri="{FF2B5EF4-FFF2-40B4-BE49-F238E27FC236}">
                    <a16:creationId xmlns:a16="http://schemas.microsoft.com/office/drawing/2014/main" id="{6B8FD872-BE0E-460C-BB14-3C4CEAC21D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8">
                <a:extLst>
                  <a:ext uri="{FF2B5EF4-FFF2-40B4-BE49-F238E27FC236}">
                    <a16:creationId xmlns:a16="http://schemas.microsoft.com/office/drawing/2014/main" id="{78576CD0-C1CD-49CE-ADD2-A889DC485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69">
                <a:extLst>
                  <a:ext uri="{FF2B5EF4-FFF2-40B4-BE49-F238E27FC236}">
                    <a16:creationId xmlns:a16="http://schemas.microsoft.com/office/drawing/2014/main" id="{1EAC5572-C027-4CDF-A0A1-2DFF36B8BE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0">
                <a:extLst>
                  <a:ext uri="{FF2B5EF4-FFF2-40B4-BE49-F238E27FC236}">
                    <a16:creationId xmlns:a16="http://schemas.microsoft.com/office/drawing/2014/main" id="{35E66B2B-0E2A-4AF9-80E6-12ED7997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1">
                <a:extLst>
                  <a:ext uri="{FF2B5EF4-FFF2-40B4-BE49-F238E27FC236}">
                    <a16:creationId xmlns:a16="http://schemas.microsoft.com/office/drawing/2014/main" id="{D1DF702F-C219-4EF5-B0B3-33F76C6BC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2">
                <a:extLst>
                  <a:ext uri="{FF2B5EF4-FFF2-40B4-BE49-F238E27FC236}">
                    <a16:creationId xmlns:a16="http://schemas.microsoft.com/office/drawing/2014/main" id="{E33946CA-C00D-4BD4-91EA-FE4EA9815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3">
                <a:extLst>
                  <a:ext uri="{FF2B5EF4-FFF2-40B4-BE49-F238E27FC236}">
                    <a16:creationId xmlns:a16="http://schemas.microsoft.com/office/drawing/2014/main" id="{1C919182-2BC3-44A5-B1DA-2AA2D79FF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4">
                <a:extLst>
                  <a:ext uri="{FF2B5EF4-FFF2-40B4-BE49-F238E27FC236}">
                    <a16:creationId xmlns:a16="http://schemas.microsoft.com/office/drawing/2014/main" id="{8FB2D57B-9A1C-42DC-AFF1-1B3F83369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5">
                <a:extLst>
                  <a:ext uri="{FF2B5EF4-FFF2-40B4-BE49-F238E27FC236}">
                    <a16:creationId xmlns:a16="http://schemas.microsoft.com/office/drawing/2014/main" id="{CBBAC3BB-4714-4877-8EFA-29D4E00453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A9FAF4E3-25A7-4DB8-BE6D-A3962EC1BA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BC83A6A5-3FD5-4657-AB95-E7F6DE1959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0126D180-C977-4E3A-9136-6B01D59BEC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71482F77-F3F5-4403-9106-2E4D2AC136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6BC131D3-D542-4D75-BE60-23747C3DD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2B37A69D-C302-47AF-AECE-A5021838D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982104CB-6915-484F-A462-29CB3912CA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3">
                <a:extLst>
                  <a:ext uri="{FF2B5EF4-FFF2-40B4-BE49-F238E27FC236}">
                    <a16:creationId xmlns:a16="http://schemas.microsoft.com/office/drawing/2014/main" id="{FF8203A7-5CCD-448E-9056-13EF0B6170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4E89247A-CCAB-4EEB-B539-2777CD6155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5">
                <a:extLst>
                  <a:ext uri="{FF2B5EF4-FFF2-40B4-BE49-F238E27FC236}">
                    <a16:creationId xmlns:a16="http://schemas.microsoft.com/office/drawing/2014/main" id="{82ED647C-A732-4943-A2D1-AF3268E063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AAC77E69-C444-432C-BB4A-A46844413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7">
                <a:extLst>
                  <a:ext uri="{FF2B5EF4-FFF2-40B4-BE49-F238E27FC236}">
                    <a16:creationId xmlns:a16="http://schemas.microsoft.com/office/drawing/2014/main" id="{3619D20C-9689-4587-BC75-D551678B0E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813BCEF8-BC4D-42EF-BD1A-D04A53D280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E99A3E2-E400-4C96-B332-23E59B8FB7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0">
                <a:extLst>
                  <a:ext uri="{FF2B5EF4-FFF2-40B4-BE49-F238E27FC236}">
                    <a16:creationId xmlns:a16="http://schemas.microsoft.com/office/drawing/2014/main" id="{EE936B35-371C-44C4-B7D5-0FDA5BCA7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1">
                <a:extLst>
                  <a:ext uri="{FF2B5EF4-FFF2-40B4-BE49-F238E27FC236}">
                    <a16:creationId xmlns:a16="http://schemas.microsoft.com/office/drawing/2014/main" id="{EB40597A-C3AE-4FA8-A12B-6152C2F713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2">
                <a:extLst>
                  <a:ext uri="{FF2B5EF4-FFF2-40B4-BE49-F238E27FC236}">
                    <a16:creationId xmlns:a16="http://schemas.microsoft.com/office/drawing/2014/main" id="{8A1F46A1-402F-42EE-B813-6CC5F825F9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3">
                <a:extLst>
                  <a:ext uri="{FF2B5EF4-FFF2-40B4-BE49-F238E27FC236}">
                    <a16:creationId xmlns:a16="http://schemas.microsoft.com/office/drawing/2014/main" id="{AFF21701-CE2D-4D4D-9D90-248CE3FF7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4">
                <a:extLst>
                  <a:ext uri="{FF2B5EF4-FFF2-40B4-BE49-F238E27FC236}">
                    <a16:creationId xmlns:a16="http://schemas.microsoft.com/office/drawing/2014/main" id="{9BEA78A0-66CF-4314-8041-F1EC8EAEC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5">
                <a:extLst>
                  <a:ext uri="{FF2B5EF4-FFF2-40B4-BE49-F238E27FC236}">
                    <a16:creationId xmlns:a16="http://schemas.microsoft.com/office/drawing/2014/main" id="{AA8B12D6-C5C1-4555-865D-72A7E24A81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6">
                <a:extLst>
                  <a:ext uri="{FF2B5EF4-FFF2-40B4-BE49-F238E27FC236}">
                    <a16:creationId xmlns:a16="http://schemas.microsoft.com/office/drawing/2014/main" id="{B81FAD8C-79F7-4423-90D2-805598EDEF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7">
                <a:extLst>
                  <a:ext uri="{FF2B5EF4-FFF2-40B4-BE49-F238E27FC236}">
                    <a16:creationId xmlns:a16="http://schemas.microsoft.com/office/drawing/2014/main" id="{4B1A9B4E-6808-4AB5-B032-3B616D4BDC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8">
                <a:extLst>
                  <a:ext uri="{FF2B5EF4-FFF2-40B4-BE49-F238E27FC236}">
                    <a16:creationId xmlns:a16="http://schemas.microsoft.com/office/drawing/2014/main" id="{BE4143FB-5F2F-42CD-A4ED-8E1AB672F5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9">
                <a:extLst>
                  <a:ext uri="{FF2B5EF4-FFF2-40B4-BE49-F238E27FC236}">
                    <a16:creationId xmlns:a16="http://schemas.microsoft.com/office/drawing/2014/main" id="{718A3393-CA99-4CC2-B339-457ABA8E4F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0">
                <a:extLst>
                  <a:ext uri="{FF2B5EF4-FFF2-40B4-BE49-F238E27FC236}">
                    <a16:creationId xmlns:a16="http://schemas.microsoft.com/office/drawing/2014/main" id="{13F436CC-60ED-456D-9C51-2015FCC342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1">
                <a:extLst>
                  <a:ext uri="{FF2B5EF4-FFF2-40B4-BE49-F238E27FC236}">
                    <a16:creationId xmlns:a16="http://schemas.microsoft.com/office/drawing/2014/main" id="{463CE57F-8A36-42BB-9207-1C10E7125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2">
                <a:extLst>
                  <a:ext uri="{FF2B5EF4-FFF2-40B4-BE49-F238E27FC236}">
                    <a16:creationId xmlns:a16="http://schemas.microsoft.com/office/drawing/2014/main" id="{BDFC5736-718E-4EFB-8879-CE259ADC21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3">
                <a:extLst>
                  <a:ext uri="{FF2B5EF4-FFF2-40B4-BE49-F238E27FC236}">
                    <a16:creationId xmlns:a16="http://schemas.microsoft.com/office/drawing/2014/main" id="{86F45CA9-5DD0-415B-9ADD-8754758D90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04">
                <a:extLst>
                  <a:ext uri="{FF2B5EF4-FFF2-40B4-BE49-F238E27FC236}">
                    <a16:creationId xmlns:a16="http://schemas.microsoft.com/office/drawing/2014/main" id="{A458F6C1-FAB0-4673-AD2B-E96CEE792E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ED371951-E8EC-49B6-90A0-3FF2F8F3B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1BA626B6-537F-4226-933B-6DC288E7D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4A0F5CEF-0BD7-4E11-AC42-B81D9189A6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4FEF98E4-22B0-4CD7-A84D-C1ED2D01B9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3E6E84FA-BF40-4BE5-8966-62320577E7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67B71337-85A5-40EC-932F-77F9583291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86F89831-2812-4C99-AA8B-A45D36C0D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570C2CBA-D9E4-4692-A6BE-3F4D3192B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F84FC58F-2F62-4E21-9F42-9E9D25C0DD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D5E5CC34-91A3-4E41-A0C2-BEA1FFDED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4BD61D5E-9861-4BCA-8888-FF5C5B5BE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09DF9360-E212-4821-8533-3E6CFD17E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B5A42E98-8314-4CE5-B43A-2ACC0271D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5288994D-06E2-4249-8791-B4E73CB56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E23A755F-AA9B-4D52-979B-5E1F7F3BA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C6744238-2BEA-475D-A27B-CF6404095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4DB2620E-A8E5-4914-B227-C807A7189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52CC3A26-30B7-414B-8945-3D1141559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5A3BCDC9-98DB-449A-8FDE-D5525C7DD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F77BF207-CC1C-4261-B603-5DC48CEEB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319C54-84B8-4BA6-94A4-8DEF2A264B46}"/>
              </a:ext>
            </a:extLst>
          </p:cNvPr>
          <p:cNvSpPr/>
          <p:nvPr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17A4C4-CB6A-4DB2-889E-F6C4A4812B9B}"/>
              </a:ext>
            </a:extLst>
          </p:cNvPr>
          <p:cNvSpPr/>
          <p:nvPr userDrawn="1"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4A673-30A4-4FAC-BDBA-B445522A8A29}"/>
              </a:ext>
            </a:extLst>
          </p:cNvPr>
          <p:cNvGrpSpPr/>
          <p:nvPr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F7FA4-4DBD-414A-846D-BFC6C8C8125C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AA8DB0-E62A-4BD3-AA66-B98F32A56E83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A73BF7-5A91-45B4-B70F-C294A4122528}"/>
              </a:ext>
            </a:extLst>
          </p:cNvPr>
          <p:cNvSpPr txBox="1">
            <a:spLocks/>
          </p:cNvSpPr>
          <p:nvPr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3374F6EE-BFEC-4902-9BF0-40FA649C6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F916FFD7-2B9A-46F9-B960-EF70E0ED54FF}"/>
              </a:ext>
            </a:extLst>
          </p:cNvPr>
          <p:cNvGrpSpPr/>
          <p:nvPr userDrawn="1"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631910EF-AF09-42B7-8162-DCD9478E0FB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96314AF7-6C0E-46B9-A42E-A6DE34AD2540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1" name="Footer Placeholder 4">
            <a:extLst>
              <a:ext uri="{FF2B5EF4-FFF2-40B4-BE49-F238E27FC236}">
                <a16:creationId xmlns:a16="http://schemas.microsoft.com/office/drawing/2014/main" id="{934B16E2-6C2C-468B-8FDF-464F55C6A94C}"/>
              </a:ext>
            </a:extLst>
          </p:cNvPr>
          <p:cNvSpPr txBox="1">
            <a:spLocks/>
          </p:cNvSpPr>
          <p:nvPr userDrawn="1"/>
        </p:nvSpPr>
        <p:spPr>
          <a:xfrm>
            <a:off x="931862" y="6356350"/>
            <a:ext cx="3733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3374F6EE-BFEC-4902-9BF0-40FA649C6016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0E4798-D56B-4A33-AE87-EA5C5F5909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6" y="3429000"/>
            <a:ext cx="6996323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73" name="Text Placeholder 4">
            <a:extLst>
              <a:ext uri="{FF2B5EF4-FFF2-40B4-BE49-F238E27FC236}">
                <a16:creationId xmlns:a16="http://schemas.microsoft.com/office/drawing/2014/main" id="{BD570E24-B042-4FF7-9DE3-00DDE424C3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4" y="4532820"/>
            <a:ext cx="9401192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8C7D2B78-B45C-4CA8-B39F-E26B6A7A8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0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CDFA-0DAE-4351-A5F4-2D242163B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77E7F9-24D5-405B-8B55-3514D49991C2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8BF830-D29A-4CD9-BCA1-39C2EE8B6A04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596936-9FC9-406C-86EA-0CCB1238DC53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B3889-25D2-4FDE-A44F-B2DFE113F584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10378B4-54E4-465D-8EC2-5E8FAA2691D5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48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43F5A1B5-0BC9-42D4-B453-FC7E3170EEC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09E25D-CB9E-4E07-80E3-824D3D016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1259570"/>
            <a:ext cx="11306174" cy="4974975"/>
          </a:xfrm>
        </p:spPr>
        <p:txBody>
          <a:bodyPr/>
          <a:lstStyle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4E51BF-1C76-4663-BEA9-233F748E7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77E7F9-24D5-405B-8B55-3514D49991C2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E5E1F5D-FA50-4A71-A364-256505384403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43F5A1B5-0BC9-42D4-B453-FC7E3170EE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8BF830-D29A-4CD9-BCA1-39C2EE8B6A04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596936-9FC9-406C-86EA-0CCB1238DC53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B3889-25D2-4FDE-A44F-B2DFE113F584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10378B4-54E4-465D-8EC2-5E8FAA2691D5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43F5A1B5-0BC9-42D4-B453-FC7E3170EEC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09E25D-CB9E-4E07-80E3-824D3D016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1727920"/>
            <a:ext cx="11306174" cy="4424599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4B04BD-1C76-4856-9E62-5FEAB55A42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64113"/>
            <a:ext cx="11306173" cy="38468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BE7D13-21D2-4418-B639-61A85F90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8FE7F0-AAFC-46AF-B6EE-41D843D7C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1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33043B5-5680-4250-86C9-BE44F75AAA0D}"/>
              </a:ext>
            </a:extLst>
          </p:cNvPr>
          <p:cNvSpPr txBox="1">
            <a:spLocks/>
          </p:cNvSpPr>
          <p:nvPr/>
        </p:nvSpPr>
        <p:spPr>
          <a:xfrm>
            <a:off x="442912" y="6356350"/>
            <a:ext cx="42227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84D56C72-D235-47C2-B9EA-AB247CE92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ED97D-E8CB-4D64-8F79-4F514F5C4A3B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EEC47-1164-46D8-89DC-66722C5A3FF0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A3DD5C-CCC2-428A-A82B-5B774ABBBCAA}"/>
              </a:ext>
            </a:extLst>
          </p:cNvPr>
          <p:cNvSpPr txBox="1">
            <a:spLocks/>
          </p:cNvSpPr>
          <p:nvPr userDrawn="1"/>
        </p:nvSpPr>
        <p:spPr>
          <a:xfrm>
            <a:off x="442912" y="6356350"/>
            <a:ext cx="42227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84D56C72-D235-47C2-B9EA-AB247CE92C4C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C19910-CF73-48D6-AA1E-6083CA112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4FBCFB1-35B2-43D6-9F0E-8757B4B72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259578"/>
            <a:ext cx="5426396" cy="4910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4933-B038-48A2-937A-23C404965E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4014" y="1259571"/>
            <a:ext cx="5445073" cy="491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EF4BF-2AE4-4CEC-9AE0-E91768CEDA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33043B5-5680-4250-86C9-BE44F75AAA0D}"/>
              </a:ext>
            </a:extLst>
          </p:cNvPr>
          <p:cNvSpPr txBox="1">
            <a:spLocks/>
          </p:cNvSpPr>
          <p:nvPr/>
        </p:nvSpPr>
        <p:spPr>
          <a:xfrm>
            <a:off x="442912" y="6356350"/>
            <a:ext cx="42227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84D56C72-D235-47C2-B9EA-AB247CE92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ED97D-E8CB-4D64-8F79-4F514F5C4A3B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EEC47-1164-46D8-89DC-66722C5A3FF0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A3DD5C-CCC2-428A-A82B-5B774ABBBCAA}"/>
              </a:ext>
            </a:extLst>
          </p:cNvPr>
          <p:cNvSpPr txBox="1">
            <a:spLocks/>
          </p:cNvSpPr>
          <p:nvPr userDrawn="1"/>
        </p:nvSpPr>
        <p:spPr>
          <a:xfrm>
            <a:off x="442912" y="6356350"/>
            <a:ext cx="42227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84D56C72-D235-47C2-B9EA-AB247CE92C4C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4C1788-2D28-4E66-9B90-F6AC5FE9E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E0D06777-C74C-4982-9146-44076A1B1C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722778"/>
            <a:ext cx="5426396" cy="4441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9760B6C-CF2B-492A-93DF-29597D1BE1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2691" y="1722803"/>
            <a:ext cx="5426396" cy="4441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148D5D6-3ACF-40DF-AB77-34506E9EA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1284413"/>
            <a:ext cx="542639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1A4757-7156-4E1B-B687-EF32EC885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94" y="1284412"/>
            <a:ext cx="542639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FC6D8-B012-4185-A9FC-D4C6E06DD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38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8EC9EFE-DD79-44B1-9344-33F407DEA8CC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FE6A1F93-320B-447D-8619-A1FFE91F4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EE2C3-935F-45E9-9E59-755F650064D7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CCEA0C-089E-490D-9E05-CEA0906262FE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2BEB281-EA78-484C-82A2-DCAFF5187D02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FE6A1F93-320B-447D-8619-A1FFE91F494E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F3CF7A-A380-4AF0-9048-927A97A3007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913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BF1AA3-5786-4AA4-8C1A-2521B6AB967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22763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DDE61FC-5509-4F97-88C3-EB852E1AD51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99438" y="1259571"/>
            <a:ext cx="3546475" cy="491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F00DC9-3756-4302-AE36-006E9D27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AC8459-78D3-4DAF-BFB1-D309F4F93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0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FEDB5-DF8F-4C7C-94D3-84ED727FF85F}"/>
              </a:ext>
            </a:extLst>
          </p:cNvPr>
          <p:cNvSpPr/>
          <p:nvPr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A720-9B50-4F39-AC47-CE3CDF67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84" name="Text Placeholder 683">
            <a:extLst>
              <a:ext uri="{FF2B5EF4-FFF2-40B4-BE49-F238E27FC236}">
                <a16:creationId xmlns:a16="http://schemas.microsoft.com/office/drawing/2014/main" id="{4C3DACE8-F614-45E1-B710-7CF2951B3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85" name="Text Placeholder 683">
            <a:extLst>
              <a:ext uri="{FF2B5EF4-FFF2-40B4-BE49-F238E27FC236}">
                <a16:creationId xmlns:a16="http://schemas.microsoft.com/office/drawing/2014/main" id="{8094E89A-EE30-4741-A2E7-4ED087682D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99A004-FB56-493A-A71B-6870A437CF9B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7226FF-7AE2-49C2-B057-7EB7475F9D21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0E057-3044-43B8-892F-C4D979A881CA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1DE42-5084-4CEC-80B0-54CB1684144F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13EB41-63D9-43FF-B8DC-AE48FEC43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69" y="118318"/>
            <a:ext cx="4640436" cy="673968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FF15D-ECA9-42A9-998A-AFB4F3CD2965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10106B-514C-48FB-8FB9-C06B3E03D58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17584E-FE1C-4720-BE8C-2715AD12A3A9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51AB493-C986-4BAF-A0B3-ED67657B9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1197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8EC9EFE-DD79-44B1-9344-33F407DEA8CC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FE6A1F93-320B-447D-8619-A1FFE91F4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EE2C3-935F-45E9-9E59-755F650064D7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CCEA0C-089E-490D-9E05-CEA0906262FE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2BEB281-EA78-484C-82A2-DCAFF5187D02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FE6A1F93-320B-447D-8619-A1FFE91F494E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5E0686F5-47DA-44D4-BB23-12076BE473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1" y="1666677"/>
            <a:ext cx="3546475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EF091C7-81E5-4C76-9BF3-E4E600C0D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1222422"/>
            <a:ext cx="3546474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CDB393F-8B82-4F3F-B804-0186188FA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E4598340-9386-4D47-838C-573346F031E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318793" y="1666677"/>
            <a:ext cx="3546474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54E5AE6-2A69-438B-8A29-2AF16319C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8795" y="1222422"/>
            <a:ext cx="3546473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90CF91AF-648E-4176-978B-63F889B5B76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4672" y="1666677"/>
            <a:ext cx="3546472" cy="4497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DFB6834-8369-4D6B-92B2-A45E6DDD69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94674" y="1222422"/>
            <a:ext cx="3546471" cy="3651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AB85F-C58F-4ABA-9D02-51B0E027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2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F1313-A578-4042-B3E5-471189A76224}"/>
              </a:ext>
            </a:extLst>
          </p:cNvPr>
          <p:cNvSpPr/>
          <p:nvPr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E9730F-D988-43CB-B677-3D444FF874C6}"/>
              </a:ext>
            </a:extLst>
          </p:cNvPr>
          <p:cNvSpPr/>
          <p:nvPr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3B9EE-A1ED-4983-9636-D78B00094F8E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B4DD7487-3E30-400A-9355-A2F65FBAAD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B20821-FDE1-4B3F-9D52-21B5E0EFB459}"/>
              </a:ext>
            </a:extLst>
          </p:cNvPr>
          <p:cNvSpPr/>
          <p:nvPr userDrawn="1"/>
        </p:nvSpPr>
        <p:spPr>
          <a:xfrm>
            <a:off x="0" y="0"/>
            <a:ext cx="12192000" cy="118319"/>
          </a:xfrm>
          <a:prstGeom prst="rect">
            <a:avLst/>
          </a:prstGeom>
          <a:solidFill>
            <a:srgbClr val="0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376A16-EE89-42EF-B3A3-5A965333AD67}"/>
              </a:ext>
            </a:extLst>
          </p:cNvPr>
          <p:cNvSpPr/>
          <p:nvPr userDrawn="1"/>
        </p:nvSpPr>
        <p:spPr>
          <a:xfrm>
            <a:off x="5376000" y="-1"/>
            <a:ext cx="1440000" cy="118319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D23309-63B5-475D-A316-CE9C4F022650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B4DD7487-3E30-400A-9355-A2F65FBAAD7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75C2C-8B15-4893-91B2-0EDB5D102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F964FB-93E3-45A9-A599-8F32B7B07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0CAED-624F-4687-938A-5A5BACE3774A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274678-4BA5-430A-A096-8054B6C705E2}"/>
              </a:ext>
            </a:extLst>
          </p:cNvPr>
          <p:cNvSpPr txBox="1">
            <a:spLocks/>
          </p:cNvSpPr>
          <p:nvPr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Metaswitch Networks | Proprietary and confidential | © 2020 | </a:t>
            </a:r>
            <a:fld id="{5F1C3B33-1E58-478A-B15A-F986D776A3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F1C743-866D-407D-8F11-CFBDCE73B05A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A71051-4F1B-461B-92C1-D1E6CC4A342A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F96D41-048F-429C-8443-1907D5A8CAB8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E75A956-2502-4E12-9BE7-5D2842CC19ED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5F1C3B33-1E58-478A-B15A-F986D776A397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DEEE81-A437-4D74-82A4-3BCF7A56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482975-E703-47D2-87DE-B45EE7DC5881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</a:rPr>
              <a:t>Metaswitch Networks | Proprietary and confidential | © 2020 | </a:t>
            </a:r>
            <a:fld id="{5F1C3B33-1E58-478A-B15A-F986D776A397}" type="slidenum">
              <a:rPr lang="en-US" smtClean="0">
                <a:solidFill>
                  <a:schemeClr val="bg1"/>
                </a:solidFill>
                <a:latin typeface="Calibri"/>
              </a:rPr>
              <a:t>‹#›</a:t>
            </a:fld>
            <a:endParaRPr lang="en-ID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B6A0EF-4B01-4858-90B8-373329560AE3}"/>
              </a:ext>
            </a:extLst>
          </p:cNvPr>
          <p:cNvGrpSpPr/>
          <p:nvPr userDrawn="1"/>
        </p:nvGrpSpPr>
        <p:grpSpPr>
          <a:xfrm rot="5400000">
            <a:off x="6040851" y="-6045719"/>
            <a:ext cx="118319" cy="12192000"/>
            <a:chOff x="258815" y="300788"/>
            <a:chExt cx="107563" cy="6256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1E7F60-2FA4-4C07-8D05-8EF8DDE72E22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7CE912-50FC-4493-8F8E-5B19CBF21937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A90878-55C3-437F-AA3E-49EE989B1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25" y="6430475"/>
            <a:ext cx="1461973" cy="2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655BE-A0C9-484E-A573-CDE75110CB43}"/>
              </a:ext>
            </a:extLst>
          </p:cNvPr>
          <p:cNvSpPr/>
          <p:nvPr/>
        </p:nvSpPr>
        <p:spPr>
          <a:xfrm>
            <a:off x="781324" y="0"/>
            <a:ext cx="1070784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B770FF-72AA-4C77-B332-94EE821011FC}"/>
              </a:ext>
            </a:extLst>
          </p:cNvPr>
          <p:cNvSpPr/>
          <p:nvPr/>
        </p:nvSpPr>
        <p:spPr>
          <a:xfrm>
            <a:off x="5866964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D81071-60B3-42B3-B610-38FEB21EA321}"/>
              </a:ext>
            </a:extLst>
          </p:cNvPr>
          <p:cNvSpPr/>
          <p:nvPr/>
        </p:nvSpPr>
        <p:spPr>
          <a:xfrm>
            <a:off x="1552386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666E1-C4D2-4CB0-8EF3-341EE500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599" y="2766218"/>
            <a:ext cx="4114801" cy="1325563"/>
          </a:xfrm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08ACD-B6AE-45AD-BDD8-902896AF9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9100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Metaswitch Networks | Proprietary and confidential | © 2020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65E9F8-C5F5-497B-8FBA-09647DCE3D3B}"/>
              </a:ext>
            </a:extLst>
          </p:cNvPr>
          <p:cNvGrpSpPr/>
          <p:nvPr/>
        </p:nvGrpSpPr>
        <p:grpSpPr>
          <a:xfrm rot="16200000">
            <a:off x="-2700011" y="3375218"/>
            <a:ext cx="6256424" cy="107564"/>
            <a:chOff x="0" y="-1"/>
            <a:chExt cx="12192000" cy="118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F05D5A-8C0A-40B1-BFC4-267120CC402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F12B72-89B4-4A29-9744-D86E80476580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F0FCAD-2479-43AC-8815-BC99E2460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911" y="6381006"/>
            <a:ext cx="1512889" cy="249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910DF-FF86-49F8-9F9A-22A49502F768}"/>
              </a:ext>
            </a:extLst>
          </p:cNvPr>
          <p:cNvSpPr/>
          <p:nvPr userDrawn="1"/>
        </p:nvSpPr>
        <p:spPr>
          <a:xfrm>
            <a:off x="781324" y="0"/>
            <a:ext cx="1070784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65F3D9-0970-4B11-B679-D319CF28E057}"/>
              </a:ext>
            </a:extLst>
          </p:cNvPr>
          <p:cNvSpPr/>
          <p:nvPr userDrawn="1"/>
        </p:nvSpPr>
        <p:spPr>
          <a:xfrm>
            <a:off x="5866964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555D52-4619-4316-A90E-C615289EFB27}"/>
              </a:ext>
            </a:extLst>
          </p:cNvPr>
          <p:cNvSpPr/>
          <p:nvPr userDrawn="1"/>
        </p:nvSpPr>
        <p:spPr>
          <a:xfrm>
            <a:off x="1552386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75F60F-67FD-4ADB-8579-C1DA8EE6C2D0}"/>
              </a:ext>
            </a:extLst>
          </p:cNvPr>
          <p:cNvGrpSpPr/>
          <p:nvPr userDrawn="1"/>
        </p:nvGrpSpPr>
        <p:grpSpPr>
          <a:xfrm rot="16200000">
            <a:off x="-2700011" y="3375218"/>
            <a:ext cx="6256424" cy="107564"/>
            <a:chOff x="0" y="-1"/>
            <a:chExt cx="12192000" cy="1183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842F3A-800F-4B50-87D6-BFE1AA119B38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BDAA31-4800-4C31-A1CD-6DF518803AF7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8C3F7FF-7C95-45BE-89E9-677D16ADDD92}"/>
              </a:ext>
            </a:extLst>
          </p:cNvPr>
          <p:cNvSpPr/>
          <p:nvPr userDrawn="1"/>
        </p:nvSpPr>
        <p:spPr>
          <a:xfrm>
            <a:off x="5651500" y="2111940"/>
            <a:ext cx="889000" cy="76200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D2BA29C-C29A-46CE-9EFA-F8F8EA7B1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4259" y="940831"/>
            <a:ext cx="4068383" cy="10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pda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macro?name=InsertFooter" highlightClick="1"/>
          </p:cNvPr>
          <p:cNvSpPr/>
          <p:nvPr userDrawn="1"/>
        </p:nvSpPr>
        <p:spPr>
          <a:xfrm>
            <a:off x="1908855" y="2014683"/>
            <a:ext cx="8374303" cy="2828636"/>
          </a:xfrm>
          <a:prstGeom prst="actionButtonBlank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/>
            <a:r>
              <a:rPr lang="en-US" sz="4800" dirty="0">
                <a:latin typeface="Calibri"/>
              </a:rPr>
              <a:t>Start slideshow and </a:t>
            </a:r>
            <a:br>
              <a:rPr lang="en-US" sz="4800" dirty="0">
                <a:latin typeface="Calibri"/>
              </a:rPr>
            </a:br>
            <a:r>
              <a:rPr lang="en-US" sz="4800" dirty="0">
                <a:latin typeface="Calibri"/>
              </a:rPr>
              <a:t>click here to update footer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52933-FD6A-48A3-8FBB-52B228E33CAD}"/>
              </a:ext>
            </a:extLst>
          </p:cNvPr>
          <p:cNvSpPr txBox="1">
            <a:spLocks/>
          </p:cNvSpPr>
          <p:nvPr userDrawn="1"/>
        </p:nvSpPr>
        <p:spPr>
          <a:xfrm>
            <a:off x="442913" y="6356350"/>
            <a:ext cx="42227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Metaswitch Networks | Proprietary and confidential | © 2020 | </a:t>
            </a:r>
            <a:fld id="{5F1C3B33-1E58-478A-B15A-F986D776A397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‹#›</a:t>
            </a:fld>
            <a:endParaRPr lang="en-ID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E5E35-70B6-4F87-AC53-EA6FDAFAA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99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32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66304" y="7031185"/>
            <a:ext cx="246231" cy="415472"/>
          </a:xfrm>
          <a:prstGeom prst="rect">
            <a:avLst/>
          </a:prstGeom>
          <a:noFill/>
        </p:spPr>
        <p:txBody>
          <a:bodyPr wrap="none" lIns="121888" tIns="60944" rIns="121888" bIns="60944" rtlCol="0">
            <a:spAutoFit/>
          </a:bodyPr>
          <a:lstStyle/>
          <a:p>
            <a:endParaRPr lang="en-US" sz="1800" dirty="0"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" y="508001"/>
            <a:ext cx="12192000" cy="5937251"/>
          </a:xfrm>
          <a:prstGeom prst="rect">
            <a:avLst/>
          </a:prstGeom>
          <a:noFill/>
          <a:ln>
            <a:noFill/>
          </a:ln>
        </p:spPr>
        <p:txBody>
          <a:bodyPr vert="horz" lIns="365665" tIns="365665" rIns="365665" bIns="182832" rtlCol="0">
            <a:noAutofit/>
          </a:bodyPr>
          <a:lstStyle/>
          <a:p>
            <a:pPr lvl="0"/>
            <a:r>
              <a:rPr lang="en-GB" dirty="0"/>
              <a:t>Bullet 1</a:t>
            </a:r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66579" y="6540501"/>
            <a:ext cx="4870642" cy="317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Metaswitch Networks | Proprietary and confidential | © 2020 | </a:t>
            </a:r>
            <a:fld id="{21E3780C-E126-DA48-AB85-FCCBBF8A4733}" type="slidenum">
              <a:rPr lang="en-US" smtClean="0"/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142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F54858-1F3C-4FBE-A4D9-41E03EAA5F0F}"/>
              </a:ext>
            </a:extLst>
          </p:cNvPr>
          <p:cNvSpPr/>
          <p:nvPr userDrawn="1"/>
        </p:nvSpPr>
        <p:spPr>
          <a:xfrm>
            <a:off x="838200" y="838200"/>
            <a:ext cx="8096250" cy="4972050"/>
          </a:xfrm>
          <a:prstGeom prst="rect">
            <a:avLst/>
          </a:prstGeom>
          <a:noFill/>
          <a:ln w="38100"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E699F-9B94-401E-902E-5CD8369CC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15" y="0"/>
            <a:ext cx="4560620" cy="68684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33F57A-3F96-4865-917B-35DA2CA96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766217"/>
            <a:ext cx="52197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5" name="Text Placeholder 683">
            <a:extLst>
              <a:ext uri="{FF2B5EF4-FFF2-40B4-BE49-F238E27FC236}">
                <a16:creationId xmlns:a16="http://schemas.microsoft.com/office/drawing/2014/main" id="{23185097-42CE-49CD-B559-923865F20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4167188"/>
            <a:ext cx="5219700" cy="470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683">
            <a:extLst>
              <a:ext uri="{FF2B5EF4-FFF2-40B4-BE49-F238E27FC236}">
                <a16:creationId xmlns:a16="http://schemas.microsoft.com/office/drawing/2014/main" id="{A9EE3401-655C-46A9-A5B0-B49199688E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850" y="4675584"/>
            <a:ext cx="5219700" cy="470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| 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27FB00-147A-4A82-B0FB-79E645A7827B}"/>
              </a:ext>
            </a:extLst>
          </p:cNvPr>
          <p:cNvGrpSpPr/>
          <p:nvPr userDrawn="1"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85F0E2-77DF-4A1F-A7C4-5AADAC98E317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88095B-E6D4-4921-925C-ACE4498574BC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3CC92-935C-42AF-97FD-86BDF2A1C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24063"/>
            <a:ext cx="1430107" cy="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>
            <a:extLst>
              <a:ext uri="{FF2B5EF4-FFF2-40B4-BE49-F238E27FC236}">
                <a16:creationId xmlns:a16="http://schemas.microsoft.com/office/drawing/2014/main" id="{8F21A7C4-C371-45DA-9FDE-F4DDD7F0C769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chemeClr val="tx2">
              <a:lumMod val="75000"/>
              <a:lumOff val="25000"/>
            </a:schemeClr>
          </a:solidFill>
        </p:grpSpPr>
        <p:grpSp>
          <p:nvGrpSpPr>
            <p:cNvPr id="20" name="Group 205">
              <a:extLst>
                <a:ext uri="{FF2B5EF4-FFF2-40B4-BE49-F238E27FC236}">
                  <a16:creationId xmlns:a16="http://schemas.microsoft.com/office/drawing/2014/main" id="{20B96D8B-40FA-402C-99F3-99810A40BD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B19738C9-F173-4107-90B3-D9ADB18EC8F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AC90ACD8-7A05-4A29-A8BB-0730FA11E7A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A99DAFC4-6F9E-412E-9E09-2A0BA4AAB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40AA6A14-0657-44F9-B59D-F66DEB4116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A6A424CC-F241-467B-947D-4DFD0D289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D214B080-CFB7-4323-B2A9-2A4FC9FA4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AB88ACDF-78D8-4933-B990-038464C3D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4324F2A1-1104-47D6-BCAF-E91DB8B9A4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73CB38F7-ED12-4F38-BBE9-A0F858B94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7922A812-B2F6-43AF-9D13-47F7D7BDFF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FB3731EB-E451-4B58-956E-965084CE63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3E256CD8-1DD9-4C4F-84C2-C3AFDB6C30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022C4174-610C-421F-9021-F1F7939B41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03F86B35-F422-40B8-89D8-64C4B8B2A5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13E0CEDC-641A-40C2-B14A-8E9716ADDC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42D2D23-CB90-4A7A-951F-E56A1680D5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715F29D8-2305-4334-BEFC-6E849633F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D447FE03-E33F-4F80-A2C8-BF4B59B486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E98014B6-7856-4D6F-96C8-80F7DD2782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2E405231-7316-43E6-B8A1-E852109262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BDA40BA8-1A09-4066-B796-A9FBAF807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DC4EFFF4-690A-4037-8292-9426F03EA7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F9FEB4FE-8A63-4F3B-81A0-3570B84A5B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7B3A0B8D-892B-46AE-AF0F-17220CF917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6BB9C893-5610-4611-8570-0108F60B1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104E836B-234D-4586-8C40-5F3B885BBB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3ECCB607-D457-42C2-87B4-BDDBEF603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ACA1825-D5A1-44CE-B541-305D176AAD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56486324-B18D-4291-8B2B-878C3EF9EA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09303E4E-9771-41AA-8901-0CFAADE62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7C9CAEEF-D631-4A07-9336-59C880222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11957437-9C3F-4754-99CC-20DC591D1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7">
                <a:extLst>
                  <a:ext uri="{FF2B5EF4-FFF2-40B4-BE49-F238E27FC236}">
                    <a16:creationId xmlns:a16="http://schemas.microsoft.com/office/drawing/2014/main" id="{1F467761-FD7F-468E-9372-1B97568960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8">
                <a:extLst>
                  <a:ext uri="{FF2B5EF4-FFF2-40B4-BE49-F238E27FC236}">
                    <a16:creationId xmlns:a16="http://schemas.microsoft.com/office/drawing/2014/main" id="{39D420A0-3A34-4215-BD3E-68D9F3CD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9">
                <a:extLst>
                  <a:ext uri="{FF2B5EF4-FFF2-40B4-BE49-F238E27FC236}">
                    <a16:creationId xmlns:a16="http://schemas.microsoft.com/office/drawing/2014/main" id="{95043DC9-E382-42A8-AB65-577F5B14FB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9A42B43C-1BDE-420B-B168-E363B98DCA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1">
                <a:extLst>
                  <a:ext uri="{FF2B5EF4-FFF2-40B4-BE49-F238E27FC236}">
                    <a16:creationId xmlns:a16="http://schemas.microsoft.com/office/drawing/2014/main" id="{91970FF0-63AA-4103-ABEA-0FC5A16A96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EE7EAEFB-7190-4795-9C56-F03D619B9E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DAF3BBE-A6F1-4549-BD5F-ED0C8CB56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20D77614-90B3-414E-BA6B-0558DBA77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F565C191-CBA9-4A5E-AF88-DF4FD63E5A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71E11AA0-2714-4F78-AFEF-3572D358A1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4E66E09B-0946-42E8-A022-259FEDED94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4B457084-5F2C-4204-93F2-394D4B212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D3D74115-3EE8-4C56-807B-64B193EE700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6763E705-24E6-4DC4-9C8B-0BDF2296E8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C8BCDBD6-3B9E-4FC3-A8F4-7FDB1DBA41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52AD86B0-CE4D-44B8-9FF0-80B1655A18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79358DFF-D7ED-45A5-A33C-C0010D625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49E48A66-9D01-482D-92C9-D35A65A534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CCC130CF-596F-433C-96CA-FEB2D8ECAB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348BF263-0617-4EC1-BC64-4EF716E276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8A567D46-F37F-4BF6-8229-8642422A56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8">
                <a:extLst>
                  <a:ext uri="{FF2B5EF4-FFF2-40B4-BE49-F238E27FC236}">
                    <a16:creationId xmlns:a16="http://schemas.microsoft.com/office/drawing/2014/main" id="{00CADBFD-B54F-49FE-882D-699F73F64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F651A56E-B733-4657-A40C-5C196E186E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49A75D6C-D547-485C-B093-F3C78B82B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96C22AD0-0B70-4B2B-8834-F81CADAE16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2">
                <a:extLst>
                  <a:ext uri="{FF2B5EF4-FFF2-40B4-BE49-F238E27FC236}">
                    <a16:creationId xmlns:a16="http://schemas.microsoft.com/office/drawing/2014/main" id="{009ACDD6-B987-4444-9D9A-A5A423887D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3">
                <a:extLst>
                  <a:ext uri="{FF2B5EF4-FFF2-40B4-BE49-F238E27FC236}">
                    <a16:creationId xmlns:a16="http://schemas.microsoft.com/office/drawing/2014/main" id="{C9F3B88C-60B2-4D3C-BC7B-34802F35B6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0A60E832-DC87-4A05-9E1E-158D874BEB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5">
                <a:extLst>
                  <a:ext uri="{FF2B5EF4-FFF2-40B4-BE49-F238E27FC236}">
                    <a16:creationId xmlns:a16="http://schemas.microsoft.com/office/drawing/2014/main" id="{8C7898E4-EE0A-4EE9-A2C5-638C5289A6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BC47C4F4-4064-4F9F-B2B2-C2FC311EF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7">
                <a:extLst>
                  <a:ext uri="{FF2B5EF4-FFF2-40B4-BE49-F238E27FC236}">
                    <a16:creationId xmlns:a16="http://schemas.microsoft.com/office/drawing/2014/main" id="{6E6CFC6D-7833-4CE8-89D4-DA63350E4B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8">
                <a:extLst>
                  <a:ext uri="{FF2B5EF4-FFF2-40B4-BE49-F238E27FC236}">
                    <a16:creationId xmlns:a16="http://schemas.microsoft.com/office/drawing/2014/main" id="{82D70AA9-D007-446B-94E1-1F9C591B93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9">
                <a:extLst>
                  <a:ext uri="{FF2B5EF4-FFF2-40B4-BE49-F238E27FC236}">
                    <a16:creationId xmlns:a16="http://schemas.microsoft.com/office/drawing/2014/main" id="{E721A52C-CF02-4C7D-87DA-69550DFF10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77F46FDC-7C65-4D99-83BC-F5CDE8654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65F848B1-C196-4CDC-A46D-822B4FF44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2">
                <a:extLst>
                  <a:ext uri="{FF2B5EF4-FFF2-40B4-BE49-F238E27FC236}">
                    <a16:creationId xmlns:a16="http://schemas.microsoft.com/office/drawing/2014/main" id="{65C5592D-CC7E-48FC-ABD8-88037BD33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B20A63A8-FDAE-4E51-9FAA-69794CD15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A3CDB8FE-14D1-45C9-A102-A75FB061F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5">
                <a:extLst>
                  <a:ext uri="{FF2B5EF4-FFF2-40B4-BE49-F238E27FC236}">
                    <a16:creationId xmlns:a16="http://schemas.microsoft.com/office/drawing/2014/main" id="{CE6F5249-81F4-40A1-A3BF-A62967599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6">
                <a:extLst>
                  <a:ext uri="{FF2B5EF4-FFF2-40B4-BE49-F238E27FC236}">
                    <a16:creationId xmlns:a16="http://schemas.microsoft.com/office/drawing/2014/main" id="{DB9E66E5-DFC2-408B-86B6-C19410D0D7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7">
                <a:extLst>
                  <a:ext uri="{FF2B5EF4-FFF2-40B4-BE49-F238E27FC236}">
                    <a16:creationId xmlns:a16="http://schemas.microsoft.com/office/drawing/2014/main" id="{5617288D-C02B-4F3B-BBD1-45ED96FD3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8">
                <a:extLst>
                  <a:ext uri="{FF2B5EF4-FFF2-40B4-BE49-F238E27FC236}">
                    <a16:creationId xmlns:a16="http://schemas.microsoft.com/office/drawing/2014/main" id="{18342006-6629-4039-BD97-F4055855D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9">
                <a:extLst>
                  <a:ext uri="{FF2B5EF4-FFF2-40B4-BE49-F238E27FC236}">
                    <a16:creationId xmlns:a16="http://schemas.microsoft.com/office/drawing/2014/main" id="{29F2F72F-D74A-438A-89A1-23891CCDB2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0">
                <a:extLst>
                  <a:ext uri="{FF2B5EF4-FFF2-40B4-BE49-F238E27FC236}">
                    <a16:creationId xmlns:a16="http://schemas.microsoft.com/office/drawing/2014/main" id="{B27BA76F-01A4-4538-80CB-3A465057F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88FE5C4D-F845-417F-9E5F-BE5105EFB7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2">
                <a:extLst>
                  <a:ext uri="{FF2B5EF4-FFF2-40B4-BE49-F238E27FC236}">
                    <a16:creationId xmlns:a16="http://schemas.microsoft.com/office/drawing/2014/main" id="{DFDF552B-5E8B-4771-B23D-889E3F0AD9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3">
                <a:extLst>
                  <a:ext uri="{FF2B5EF4-FFF2-40B4-BE49-F238E27FC236}">
                    <a16:creationId xmlns:a16="http://schemas.microsoft.com/office/drawing/2014/main" id="{A0B1E5A8-7857-4925-9FB6-1CF89832A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id="{65A6E679-CE1A-4875-B66C-728BD8C2F9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2D009519-9380-416E-AA67-A93BD8D4C3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6">
                <a:extLst>
                  <a:ext uri="{FF2B5EF4-FFF2-40B4-BE49-F238E27FC236}">
                    <a16:creationId xmlns:a16="http://schemas.microsoft.com/office/drawing/2014/main" id="{155D86E8-5CFA-4847-9EA7-93242502A0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7">
                <a:extLst>
                  <a:ext uri="{FF2B5EF4-FFF2-40B4-BE49-F238E27FC236}">
                    <a16:creationId xmlns:a16="http://schemas.microsoft.com/office/drawing/2014/main" id="{95084DA6-EEB4-408E-A70F-C1E2242A24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8">
                <a:extLst>
                  <a:ext uri="{FF2B5EF4-FFF2-40B4-BE49-F238E27FC236}">
                    <a16:creationId xmlns:a16="http://schemas.microsoft.com/office/drawing/2014/main" id="{D125DAE8-2B8C-4148-BFD0-06B5673D0D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9">
                <a:extLst>
                  <a:ext uri="{FF2B5EF4-FFF2-40B4-BE49-F238E27FC236}">
                    <a16:creationId xmlns:a16="http://schemas.microsoft.com/office/drawing/2014/main" id="{54B46FE9-079E-4172-9417-1A1C482B3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0">
                <a:extLst>
                  <a:ext uri="{FF2B5EF4-FFF2-40B4-BE49-F238E27FC236}">
                    <a16:creationId xmlns:a16="http://schemas.microsoft.com/office/drawing/2014/main" id="{4C5E68C6-FADE-4F11-AB66-0D80D9972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CCB2D513-649F-4688-9D0C-217686D50F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2">
                <a:extLst>
                  <a:ext uri="{FF2B5EF4-FFF2-40B4-BE49-F238E27FC236}">
                    <a16:creationId xmlns:a16="http://schemas.microsoft.com/office/drawing/2014/main" id="{A8FFFC1A-E095-4A5C-B144-03AF70C896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3">
                <a:extLst>
                  <a:ext uri="{FF2B5EF4-FFF2-40B4-BE49-F238E27FC236}">
                    <a16:creationId xmlns:a16="http://schemas.microsoft.com/office/drawing/2014/main" id="{93A91BC4-25ED-4ED1-9BA9-8EBAB1ABC1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4">
                <a:extLst>
                  <a:ext uri="{FF2B5EF4-FFF2-40B4-BE49-F238E27FC236}">
                    <a16:creationId xmlns:a16="http://schemas.microsoft.com/office/drawing/2014/main" id="{7EC2DD83-6DBF-41DC-875B-027084A33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5">
                <a:extLst>
                  <a:ext uri="{FF2B5EF4-FFF2-40B4-BE49-F238E27FC236}">
                    <a16:creationId xmlns:a16="http://schemas.microsoft.com/office/drawing/2014/main" id="{37EA2508-5046-413E-ACD5-E2102CFD2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6">
                <a:extLst>
                  <a:ext uri="{FF2B5EF4-FFF2-40B4-BE49-F238E27FC236}">
                    <a16:creationId xmlns:a16="http://schemas.microsoft.com/office/drawing/2014/main" id="{4E408008-75AF-4F7C-83F9-CE48EC785F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7">
                <a:extLst>
                  <a:ext uri="{FF2B5EF4-FFF2-40B4-BE49-F238E27FC236}">
                    <a16:creationId xmlns:a16="http://schemas.microsoft.com/office/drawing/2014/main" id="{A4C519F9-81AE-4A57-9170-ED770B27F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8">
                <a:extLst>
                  <a:ext uri="{FF2B5EF4-FFF2-40B4-BE49-F238E27FC236}">
                    <a16:creationId xmlns:a16="http://schemas.microsoft.com/office/drawing/2014/main" id="{4742D754-3660-4C0F-949E-3F858F48D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9">
                <a:extLst>
                  <a:ext uri="{FF2B5EF4-FFF2-40B4-BE49-F238E27FC236}">
                    <a16:creationId xmlns:a16="http://schemas.microsoft.com/office/drawing/2014/main" id="{E5EC7324-33E2-4E07-8B99-1B0155E95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0">
                <a:extLst>
                  <a:ext uri="{FF2B5EF4-FFF2-40B4-BE49-F238E27FC236}">
                    <a16:creationId xmlns:a16="http://schemas.microsoft.com/office/drawing/2014/main" id="{9603FB66-FB94-449F-8941-F537B5A59C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1">
                <a:extLst>
                  <a:ext uri="{FF2B5EF4-FFF2-40B4-BE49-F238E27FC236}">
                    <a16:creationId xmlns:a16="http://schemas.microsoft.com/office/drawing/2014/main" id="{33DACCA9-E794-4BE5-B45B-108BA1D6E0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2">
                <a:extLst>
                  <a:ext uri="{FF2B5EF4-FFF2-40B4-BE49-F238E27FC236}">
                    <a16:creationId xmlns:a16="http://schemas.microsoft.com/office/drawing/2014/main" id="{D234D3CC-FCC2-4890-B8E3-D824C1C9D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3">
                <a:extLst>
                  <a:ext uri="{FF2B5EF4-FFF2-40B4-BE49-F238E27FC236}">
                    <a16:creationId xmlns:a16="http://schemas.microsoft.com/office/drawing/2014/main" id="{8A3702B6-86F4-472F-8FCE-084DF5F12E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4">
                <a:extLst>
                  <a:ext uri="{FF2B5EF4-FFF2-40B4-BE49-F238E27FC236}">
                    <a16:creationId xmlns:a16="http://schemas.microsoft.com/office/drawing/2014/main" id="{6CC1E1A8-66AB-46E2-A187-7BDE256C6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5">
                <a:extLst>
                  <a:ext uri="{FF2B5EF4-FFF2-40B4-BE49-F238E27FC236}">
                    <a16:creationId xmlns:a16="http://schemas.microsoft.com/office/drawing/2014/main" id="{307489BA-63BF-46F7-BEF2-A9EC09A0B8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6">
                <a:extLst>
                  <a:ext uri="{FF2B5EF4-FFF2-40B4-BE49-F238E27FC236}">
                    <a16:creationId xmlns:a16="http://schemas.microsoft.com/office/drawing/2014/main" id="{3D5352FC-31E8-4373-9C25-D8A61B604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7">
                <a:extLst>
                  <a:ext uri="{FF2B5EF4-FFF2-40B4-BE49-F238E27FC236}">
                    <a16:creationId xmlns:a16="http://schemas.microsoft.com/office/drawing/2014/main" id="{CF6C8730-F2E4-4129-A53B-375AF2B97F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8">
                <a:extLst>
                  <a:ext uri="{FF2B5EF4-FFF2-40B4-BE49-F238E27FC236}">
                    <a16:creationId xmlns:a16="http://schemas.microsoft.com/office/drawing/2014/main" id="{4B7C1F8D-3800-4875-BE87-049E7460B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9">
                <a:extLst>
                  <a:ext uri="{FF2B5EF4-FFF2-40B4-BE49-F238E27FC236}">
                    <a16:creationId xmlns:a16="http://schemas.microsoft.com/office/drawing/2014/main" id="{EDFE95AD-2458-498A-A3AD-63BC257E15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0">
                <a:extLst>
                  <a:ext uri="{FF2B5EF4-FFF2-40B4-BE49-F238E27FC236}">
                    <a16:creationId xmlns:a16="http://schemas.microsoft.com/office/drawing/2014/main" id="{ED279EB4-191D-4823-AEDE-14DA94089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B03FDC2F-FFF8-4A5A-8329-549EAEE67A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2">
                <a:extLst>
                  <a:ext uri="{FF2B5EF4-FFF2-40B4-BE49-F238E27FC236}">
                    <a16:creationId xmlns:a16="http://schemas.microsoft.com/office/drawing/2014/main" id="{0A4C52B6-8807-4889-A241-192262AB42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3">
                <a:extLst>
                  <a:ext uri="{FF2B5EF4-FFF2-40B4-BE49-F238E27FC236}">
                    <a16:creationId xmlns:a16="http://schemas.microsoft.com/office/drawing/2014/main" id="{4835C64E-231F-4105-8374-6E4961A7DA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4">
                <a:extLst>
                  <a:ext uri="{FF2B5EF4-FFF2-40B4-BE49-F238E27FC236}">
                    <a16:creationId xmlns:a16="http://schemas.microsoft.com/office/drawing/2014/main" id="{F823D41B-C8F3-4239-AD93-6B4DB9E29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5">
                <a:extLst>
                  <a:ext uri="{FF2B5EF4-FFF2-40B4-BE49-F238E27FC236}">
                    <a16:creationId xmlns:a16="http://schemas.microsoft.com/office/drawing/2014/main" id="{441D18B2-1CB4-4949-8F1C-7A6551BAA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6">
                <a:extLst>
                  <a:ext uri="{FF2B5EF4-FFF2-40B4-BE49-F238E27FC236}">
                    <a16:creationId xmlns:a16="http://schemas.microsoft.com/office/drawing/2014/main" id="{4D69BCBF-AD2B-4FEB-8CDE-E843C49156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7">
                <a:extLst>
                  <a:ext uri="{FF2B5EF4-FFF2-40B4-BE49-F238E27FC236}">
                    <a16:creationId xmlns:a16="http://schemas.microsoft.com/office/drawing/2014/main" id="{C3B920C0-C200-4BA7-8369-989092A260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8">
                <a:extLst>
                  <a:ext uri="{FF2B5EF4-FFF2-40B4-BE49-F238E27FC236}">
                    <a16:creationId xmlns:a16="http://schemas.microsoft.com/office/drawing/2014/main" id="{7319FFAA-8F81-41DA-8C7F-52303C795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9">
                <a:extLst>
                  <a:ext uri="{FF2B5EF4-FFF2-40B4-BE49-F238E27FC236}">
                    <a16:creationId xmlns:a16="http://schemas.microsoft.com/office/drawing/2014/main" id="{9345B94B-934C-49F7-808A-B8F7E33DF0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0">
                <a:extLst>
                  <a:ext uri="{FF2B5EF4-FFF2-40B4-BE49-F238E27FC236}">
                    <a16:creationId xmlns:a16="http://schemas.microsoft.com/office/drawing/2014/main" id="{B3295835-AEE9-463D-9067-5459B0B5A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1">
                <a:extLst>
                  <a:ext uri="{FF2B5EF4-FFF2-40B4-BE49-F238E27FC236}">
                    <a16:creationId xmlns:a16="http://schemas.microsoft.com/office/drawing/2014/main" id="{E4C3BEFE-B4F2-4748-B16C-C17A9A3C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2">
                <a:extLst>
                  <a:ext uri="{FF2B5EF4-FFF2-40B4-BE49-F238E27FC236}">
                    <a16:creationId xmlns:a16="http://schemas.microsoft.com/office/drawing/2014/main" id="{4A9BD326-6CD0-4132-9D51-5534EDD0EA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3">
                <a:extLst>
                  <a:ext uri="{FF2B5EF4-FFF2-40B4-BE49-F238E27FC236}">
                    <a16:creationId xmlns:a16="http://schemas.microsoft.com/office/drawing/2014/main" id="{191BB992-9344-45C1-A85A-3FE50E9988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4">
                <a:extLst>
                  <a:ext uri="{FF2B5EF4-FFF2-40B4-BE49-F238E27FC236}">
                    <a16:creationId xmlns:a16="http://schemas.microsoft.com/office/drawing/2014/main" id="{699BDEC1-9754-4B29-93A7-9F3411F9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5">
                <a:extLst>
                  <a:ext uri="{FF2B5EF4-FFF2-40B4-BE49-F238E27FC236}">
                    <a16:creationId xmlns:a16="http://schemas.microsoft.com/office/drawing/2014/main" id="{A088F968-B472-41C9-A4CF-DF81A3A8C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6">
                <a:extLst>
                  <a:ext uri="{FF2B5EF4-FFF2-40B4-BE49-F238E27FC236}">
                    <a16:creationId xmlns:a16="http://schemas.microsoft.com/office/drawing/2014/main" id="{775A54EC-32DA-40BE-917C-0120D784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7">
                <a:extLst>
                  <a:ext uri="{FF2B5EF4-FFF2-40B4-BE49-F238E27FC236}">
                    <a16:creationId xmlns:a16="http://schemas.microsoft.com/office/drawing/2014/main" id="{0D579AE6-64B3-420B-AC33-5BDD5E3EA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8">
                <a:extLst>
                  <a:ext uri="{FF2B5EF4-FFF2-40B4-BE49-F238E27FC236}">
                    <a16:creationId xmlns:a16="http://schemas.microsoft.com/office/drawing/2014/main" id="{F9400C9D-D1B0-467E-8AB8-522EF75646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9">
                <a:extLst>
                  <a:ext uri="{FF2B5EF4-FFF2-40B4-BE49-F238E27FC236}">
                    <a16:creationId xmlns:a16="http://schemas.microsoft.com/office/drawing/2014/main" id="{1EED5AC5-BB7F-43CD-95BB-35673613F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30">
                <a:extLst>
                  <a:ext uri="{FF2B5EF4-FFF2-40B4-BE49-F238E27FC236}">
                    <a16:creationId xmlns:a16="http://schemas.microsoft.com/office/drawing/2014/main" id="{948DC59D-513A-43D3-977A-E43EB0010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1">
                <a:extLst>
                  <a:ext uri="{FF2B5EF4-FFF2-40B4-BE49-F238E27FC236}">
                    <a16:creationId xmlns:a16="http://schemas.microsoft.com/office/drawing/2014/main" id="{FA9CD01F-DBE3-4A22-80DB-F3EA0B51E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2">
                <a:extLst>
                  <a:ext uri="{FF2B5EF4-FFF2-40B4-BE49-F238E27FC236}">
                    <a16:creationId xmlns:a16="http://schemas.microsoft.com/office/drawing/2014/main" id="{71D7771D-3841-40C5-8D65-173EF0D3FE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3">
                <a:extLst>
                  <a:ext uri="{FF2B5EF4-FFF2-40B4-BE49-F238E27FC236}">
                    <a16:creationId xmlns:a16="http://schemas.microsoft.com/office/drawing/2014/main" id="{5228B6BE-C748-4EDE-A661-B52CAE5FA3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4">
                <a:extLst>
                  <a:ext uri="{FF2B5EF4-FFF2-40B4-BE49-F238E27FC236}">
                    <a16:creationId xmlns:a16="http://schemas.microsoft.com/office/drawing/2014/main" id="{ECDFC6E9-4368-4491-8A0E-248A8E4F2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5">
                <a:extLst>
                  <a:ext uri="{FF2B5EF4-FFF2-40B4-BE49-F238E27FC236}">
                    <a16:creationId xmlns:a16="http://schemas.microsoft.com/office/drawing/2014/main" id="{C4976A72-5A10-4CA4-AFC8-1533EE027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6">
                <a:extLst>
                  <a:ext uri="{FF2B5EF4-FFF2-40B4-BE49-F238E27FC236}">
                    <a16:creationId xmlns:a16="http://schemas.microsoft.com/office/drawing/2014/main" id="{A016F006-8BE7-49D9-8E77-5F2BF22C56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7">
                <a:extLst>
                  <a:ext uri="{FF2B5EF4-FFF2-40B4-BE49-F238E27FC236}">
                    <a16:creationId xmlns:a16="http://schemas.microsoft.com/office/drawing/2014/main" id="{0E2668FD-3246-46B9-BB56-01B887EE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8">
                <a:extLst>
                  <a:ext uri="{FF2B5EF4-FFF2-40B4-BE49-F238E27FC236}">
                    <a16:creationId xmlns:a16="http://schemas.microsoft.com/office/drawing/2014/main" id="{4A19B85B-381D-436D-9637-5A5DEC9A3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9">
                <a:extLst>
                  <a:ext uri="{FF2B5EF4-FFF2-40B4-BE49-F238E27FC236}">
                    <a16:creationId xmlns:a16="http://schemas.microsoft.com/office/drawing/2014/main" id="{D6EB1DA0-2D3B-4F83-BA08-66C30C6EA3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40">
                <a:extLst>
                  <a:ext uri="{FF2B5EF4-FFF2-40B4-BE49-F238E27FC236}">
                    <a16:creationId xmlns:a16="http://schemas.microsoft.com/office/drawing/2014/main" id="{5F7E4B4B-B397-4E43-AD41-0E46418CAB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1">
                <a:extLst>
                  <a:ext uri="{FF2B5EF4-FFF2-40B4-BE49-F238E27FC236}">
                    <a16:creationId xmlns:a16="http://schemas.microsoft.com/office/drawing/2014/main" id="{AA055C85-1011-4C37-9775-FA6E33D367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2">
                <a:extLst>
                  <a:ext uri="{FF2B5EF4-FFF2-40B4-BE49-F238E27FC236}">
                    <a16:creationId xmlns:a16="http://schemas.microsoft.com/office/drawing/2014/main" id="{EB4DBA4B-9EA8-48C9-ACF2-2957EEB29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3">
                <a:extLst>
                  <a:ext uri="{FF2B5EF4-FFF2-40B4-BE49-F238E27FC236}">
                    <a16:creationId xmlns:a16="http://schemas.microsoft.com/office/drawing/2014/main" id="{08D0DF05-1580-4D89-8D73-56DF471573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4">
                <a:extLst>
                  <a:ext uri="{FF2B5EF4-FFF2-40B4-BE49-F238E27FC236}">
                    <a16:creationId xmlns:a16="http://schemas.microsoft.com/office/drawing/2014/main" id="{52007D31-FC28-4684-9953-319899EF4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5">
                <a:extLst>
                  <a:ext uri="{FF2B5EF4-FFF2-40B4-BE49-F238E27FC236}">
                    <a16:creationId xmlns:a16="http://schemas.microsoft.com/office/drawing/2014/main" id="{E86011D9-C307-4567-B5C1-C583493B8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6">
                <a:extLst>
                  <a:ext uri="{FF2B5EF4-FFF2-40B4-BE49-F238E27FC236}">
                    <a16:creationId xmlns:a16="http://schemas.microsoft.com/office/drawing/2014/main" id="{20220986-B8D4-4526-84B1-4CB96F0AE3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7">
                <a:extLst>
                  <a:ext uri="{FF2B5EF4-FFF2-40B4-BE49-F238E27FC236}">
                    <a16:creationId xmlns:a16="http://schemas.microsoft.com/office/drawing/2014/main" id="{6179E9B0-B324-46B8-BA8A-0792F4E4C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8">
                <a:extLst>
                  <a:ext uri="{FF2B5EF4-FFF2-40B4-BE49-F238E27FC236}">
                    <a16:creationId xmlns:a16="http://schemas.microsoft.com/office/drawing/2014/main" id="{05B8E239-9EDE-4483-BD92-BCBA646D15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9">
                <a:extLst>
                  <a:ext uri="{FF2B5EF4-FFF2-40B4-BE49-F238E27FC236}">
                    <a16:creationId xmlns:a16="http://schemas.microsoft.com/office/drawing/2014/main" id="{FF855214-BAE3-4CB6-88BA-1112A2FD5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0">
                <a:extLst>
                  <a:ext uri="{FF2B5EF4-FFF2-40B4-BE49-F238E27FC236}">
                    <a16:creationId xmlns:a16="http://schemas.microsoft.com/office/drawing/2014/main" id="{69E103F0-8128-4D6D-90E9-95BCF8DB1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1">
                <a:extLst>
                  <a:ext uri="{FF2B5EF4-FFF2-40B4-BE49-F238E27FC236}">
                    <a16:creationId xmlns:a16="http://schemas.microsoft.com/office/drawing/2014/main" id="{7121E748-BF16-4A49-8253-9524F7E44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2">
                <a:extLst>
                  <a:ext uri="{FF2B5EF4-FFF2-40B4-BE49-F238E27FC236}">
                    <a16:creationId xmlns:a16="http://schemas.microsoft.com/office/drawing/2014/main" id="{D15CD3DD-C94D-45EC-BCFE-BB76E10FB2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3">
                <a:extLst>
                  <a:ext uri="{FF2B5EF4-FFF2-40B4-BE49-F238E27FC236}">
                    <a16:creationId xmlns:a16="http://schemas.microsoft.com/office/drawing/2014/main" id="{189DF2B6-DF5F-4441-AE1F-C4B158EF2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4">
                <a:extLst>
                  <a:ext uri="{FF2B5EF4-FFF2-40B4-BE49-F238E27FC236}">
                    <a16:creationId xmlns:a16="http://schemas.microsoft.com/office/drawing/2014/main" id="{8FC95F84-53FA-4248-BA58-85E982F583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5">
                <a:extLst>
                  <a:ext uri="{FF2B5EF4-FFF2-40B4-BE49-F238E27FC236}">
                    <a16:creationId xmlns:a16="http://schemas.microsoft.com/office/drawing/2014/main" id="{69D7AD15-7BB2-4990-B88E-EA1E3F440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6">
                <a:extLst>
                  <a:ext uri="{FF2B5EF4-FFF2-40B4-BE49-F238E27FC236}">
                    <a16:creationId xmlns:a16="http://schemas.microsoft.com/office/drawing/2014/main" id="{ED00116C-40EE-4E36-9824-798081805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7">
                <a:extLst>
                  <a:ext uri="{FF2B5EF4-FFF2-40B4-BE49-F238E27FC236}">
                    <a16:creationId xmlns:a16="http://schemas.microsoft.com/office/drawing/2014/main" id="{BB032118-4F86-4BCC-94F0-52E6EF3B9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8">
                <a:extLst>
                  <a:ext uri="{FF2B5EF4-FFF2-40B4-BE49-F238E27FC236}">
                    <a16:creationId xmlns:a16="http://schemas.microsoft.com/office/drawing/2014/main" id="{4DE6D177-BC7C-48EB-9015-862F8CE0D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9">
                <a:extLst>
                  <a:ext uri="{FF2B5EF4-FFF2-40B4-BE49-F238E27FC236}">
                    <a16:creationId xmlns:a16="http://schemas.microsoft.com/office/drawing/2014/main" id="{C2026A6C-CBB9-4FD6-9E2F-BF7D16506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60">
                <a:extLst>
                  <a:ext uri="{FF2B5EF4-FFF2-40B4-BE49-F238E27FC236}">
                    <a16:creationId xmlns:a16="http://schemas.microsoft.com/office/drawing/2014/main" id="{546E7AF3-92B7-40BF-AF93-25833B52B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1">
                <a:extLst>
                  <a:ext uri="{FF2B5EF4-FFF2-40B4-BE49-F238E27FC236}">
                    <a16:creationId xmlns:a16="http://schemas.microsoft.com/office/drawing/2014/main" id="{E5BE2821-0C75-4070-AE7A-8796DD71D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2">
                <a:extLst>
                  <a:ext uri="{FF2B5EF4-FFF2-40B4-BE49-F238E27FC236}">
                    <a16:creationId xmlns:a16="http://schemas.microsoft.com/office/drawing/2014/main" id="{1CFB92BA-9839-438D-ACB4-3E2767851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3">
                <a:extLst>
                  <a:ext uri="{FF2B5EF4-FFF2-40B4-BE49-F238E27FC236}">
                    <a16:creationId xmlns:a16="http://schemas.microsoft.com/office/drawing/2014/main" id="{2B6E0A0B-28FF-4EE6-A63B-CC70D15378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4">
                <a:extLst>
                  <a:ext uri="{FF2B5EF4-FFF2-40B4-BE49-F238E27FC236}">
                    <a16:creationId xmlns:a16="http://schemas.microsoft.com/office/drawing/2014/main" id="{CDB117C2-3331-43FA-A1F6-3BCA7B2C7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5">
                <a:extLst>
                  <a:ext uri="{FF2B5EF4-FFF2-40B4-BE49-F238E27FC236}">
                    <a16:creationId xmlns:a16="http://schemas.microsoft.com/office/drawing/2014/main" id="{EA17999E-118A-43C3-8BD7-B77071905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6">
                <a:extLst>
                  <a:ext uri="{FF2B5EF4-FFF2-40B4-BE49-F238E27FC236}">
                    <a16:creationId xmlns:a16="http://schemas.microsoft.com/office/drawing/2014/main" id="{E5FDCE21-CE2E-443D-854F-0699FC6194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7">
                <a:extLst>
                  <a:ext uri="{FF2B5EF4-FFF2-40B4-BE49-F238E27FC236}">
                    <a16:creationId xmlns:a16="http://schemas.microsoft.com/office/drawing/2014/main" id="{DEEC5E38-B4E2-4512-9A45-D58C56B5FF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8">
                <a:extLst>
                  <a:ext uri="{FF2B5EF4-FFF2-40B4-BE49-F238E27FC236}">
                    <a16:creationId xmlns:a16="http://schemas.microsoft.com/office/drawing/2014/main" id="{6FE09DD1-1396-4417-9392-DCA64BB26C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9">
                <a:extLst>
                  <a:ext uri="{FF2B5EF4-FFF2-40B4-BE49-F238E27FC236}">
                    <a16:creationId xmlns:a16="http://schemas.microsoft.com/office/drawing/2014/main" id="{908B486A-2F0B-4A08-8EEC-B9FA800DEB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70">
                <a:extLst>
                  <a:ext uri="{FF2B5EF4-FFF2-40B4-BE49-F238E27FC236}">
                    <a16:creationId xmlns:a16="http://schemas.microsoft.com/office/drawing/2014/main" id="{DCF0B322-241D-4842-BF05-45EDEFC0B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1">
                <a:extLst>
                  <a:ext uri="{FF2B5EF4-FFF2-40B4-BE49-F238E27FC236}">
                    <a16:creationId xmlns:a16="http://schemas.microsoft.com/office/drawing/2014/main" id="{263BB882-EDC0-4F6D-8B93-C42A27BD6D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2">
                <a:extLst>
                  <a:ext uri="{FF2B5EF4-FFF2-40B4-BE49-F238E27FC236}">
                    <a16:creationId xmlns:a16="http://schemas.microsoft.com/office/drawing/2014/main" id="{E8C60F0B-FC92-44CE-B6E3-4D3050FEFA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3">
                <a:extLst>
                  <a:ext uri="{FF2B5EF4-FFF2-40B4-BE49-F238E27FC236}">
                    <a16:creationId xmlns:a16="http://schemas.microsoft.com/office/drawing/2014/main" id="{C091D170-D44B-417C-A99C-58FB47C568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4">
                <a:extLst>
                  <a:ext uri="{FF2B5EF4-FFF2-40B4-BE49-F238E27FC236}">
                    <a16:creationId xmlns:a16="http://schemas.microsoft.com/office/drawing/2014/main" id="{27608351-2B6A-47AF-B926-6B74F4AA0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5">
                <a:extLst>
                  <a:ext uri="{FF2B5EF4-FFF2-40B4-BE49-F238E27FC236}">
                    <a16:creationId xmlns:a16="http://schemas.microsoft.com/office/drawing/2014/main" id="{A965C25D-25B5-4FFA-B2BE-20FEB0064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6">
                <a:extLst>
                  <a:ext uri="{FF2B5EF4-FFF2-40B4-BE49-F238E27FC236}">
                    <a16:creationId xmlns:a16="http://schemas.microsoft.com/office/drawing/2014/main" id="{150FB29D-B9FE-456A-A655-5B8192BE4E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7">
                <a:extLst>
                  <a:ext uri="{FF2B5EF4-FFF2-40B4-BE49-F238E27FC236}">
                    <a16:creationId xmlns:a16="http://schemas.microsoft.com/office/drawing/2014/main" id="{EA5C57F3-114E-4047-AE63-588AC3B08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8">
                <a:extLst>
                  <a:ext uri="{FF2B5EF4-FFF2-40B4-BE49-F238E27FC236}">
                    <a16:creationId xmlns:a16="http://schemas.microsoft.com/office/drawing/2014/main" id="{7A69069C-3C25-4E55-A0BF-0D69E9CABF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9">
                <a:extLst>
                  <a:ext uri="{FF2B5EF4-FFF2-40B4-BE49-F238E27FC236}">
                    <a16:creationId xmlns:a16="http://schemas.microsoft.com/office/drawing/2014/main" id="{D6D21C75-6CFB-4F94-A846-4786A20A5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0">
                <a:extLst>
                  <a:ext uri="{FF2B5EF4-FFF2-40B4-BE49-F238E27FC236}">
                    <a16:creationId xmlns:a16="http://schemas.microsoft.com/office/drawing/2014/main" id="{B16ECA00-BC5F-41CA-945A-F806F3C06B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1">
                <a:extLst>
                  <a:ext uri="{FF2B5EF4-FFF2-40B4-BE49-F238E27FC236}">
                    <a16:creationId xmlns:a16="http://schemas.microsoft.com/office/drawing/2014/main" id="{3B64A723-5F52-44DC-B3D6-061EE9240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2">
                <a:extLst>
                  <a:ext uri="{FF2B5EF4-FFF2-40B4-BE49-F238E27FC236}">
                    <a16:creationId xmlns:a16="http://schemas.microsoft.com/office/drawing/2014/main" id="{B4B0B5A6-14EC-4376-9B43-B6931AE7D1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3">
                <a:extLst>
                  <a:ext uri="{FF2B5EF4-FFF2-40B4-BE49-F238E27FC236}">
                    <a16:creationId xmlns:a16="http://schemas.microsoft.com/office/drawing/2014/main" id="{93CE05EC-9DD5-48C0-BE07-2D62B8AD16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">
                <a:extLst>
                  <a:ext uri="{FF2B5EF4-FFF2-40B4-BE49-F238E27FC236}">
                    <a16:creationId xmlns:a16="http://schemas.microsoft.com/office/drawing/2014/main" id="{E87F4920-AE40-481C-BA28-A279FC4AF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5">
                <a:extLst>
                  <a:ext uri="{FF2B5EF4-FFF2-40B4-BE49-F238E27FC236}">
                    <a16:creationId xmlns:a16="http://schemas.microsoft.com/office/drawing/2014/main" id="{C1888217-1263-438F-BFE6-875A4AF9B1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6">
                <a:extLst>
                  <a:ext uri="{FF2B5EF4-FFF2-40B4-BE49-F238E27FC236}">
                    <a16:creationId xmlns:a16="http://schemas.microsoft.com/office/drawing/2014/main" id="{4F096B98-1DFB-4D34-9567-7ABB0C6606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7">
                <a:extLst>
                  <a:ext uri="{FF2B5EF4-FFF2-40B4-BE49-F238E27FC236}">
                    <a16:creationId xmlns:a16="http://schemas.microsoft.com/office/drawing/2014/main" id="{20456119-CACB-4C94-81AF-4388CE2D81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8">
                <a:extLst>
                  <a:ext uri="{FF2B5EF4-FFF2-40B4-BE49-F238E27FC236}">
                    <a16:creationId xmlns:a16="http://schemas.microsoft.com/office/drawing/2014/main" id="{43AD1722-3AD7-4B81-9399-AF8E0CF162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9">
                <a:extLst>
                  <a:ext uri="{FF2B5EF4-FFF2-40B4-BE49-F238E27FC236}">
                    <a16:creationId xmlns:a16="http://schemas.microsoft.com/office/drawing/2014/main" id="{1DE69BB1-6199-4B3F-897A-EC726CD13F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0">
                <a:extLst>
                  <a:ext uri="{FF2B5EF4-FFF2-40B4-BE49-F238E27FC236}">
                    <a16:creationId xmlns:a16="http://schemas.microsoft.com/office/drawing/2014/main" id="{A84590C9-1D10-418B-BEA0-7F60ED0F45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1">
                <a:extLst>
                  <a:ext uri="{FF2B5EF4-FFF2-40B4-BE49-F238E27FC236}">
                    <a16:creationId xmlns:a16="http://schemas.microsoft.com/office/drawing/2014/main" id="{E44AEDA0-995F-4833-BF05-F164072D4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2">
                <a:extLst>
                  <a:ext uri="{FF2B5EF4-FFF2-40B4-BE49-F238E27FC236}">
                    <a16:creationId xmlns:a16="http://schemas.microsoft.com/office/drawing/2014/main" id="{10761046-EB6D-4A69-8C31-7318F2CFA3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3">
                <a:extLst>
                  <a:ext uri="{FF2B5EF4-FFF2-40B4-BE49-F238E27FC236}">
                    <a16:creationId xmlns:a16="http://schemas.microsoft.com/office/drawing/2014/main" id="{4A368A6B-134D-4507-9FE5-E4E24C0D59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4">
                <a:extLst>
                  <a:ext uri="{FF2B5EF4-FFF2-40B4-BE49-F238E27FC236}">
                    <a16:creationId xmlns:a16="http://schemas.microsoft.com/office/drawing/2014/main" id="{243E7B3D-7811-4835-A16F-22C1050CC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5">
                <a:extLst>
                  <a:ext uri="{FF2B5EF4-FFF2-40B4-BE49-F238E27FC236}">
                    <a16:creationId xmlns:a16="http://schemas.microsoft.com/office/drawing/2014/main" id="{90547B93-03F5-4DCB-B5E3-D27B53448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6">
                <a:extLst>
                  <a:ext uri="{FF2B5EF4-FFF2-40B4-BE49-F238E27FC236}">
                    <a16:creationId xmlns:a16="http://schemas.microsoft.com/office/drawing/2014/main" id="{CF3A551F-81C2-465B-80D8-D64D9558B8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7">
                <a:extLst>
                  <a:ext uri="{FF2B5EF4-FFF2-40B4-BE49-F238E27FC236}">
                    <a16:creationId xmlns:a16="http://schemas.microsoft.com/office/drawing/2014/main" id="{26CD6739-70CB-4B2F-905F-6BC9683ED8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8">
                <a:extLst>
                  <a:ext uri="{FF2B5EF4-FFF2-40B4-BE49-F238E27FC236}">
                    <a16:creationId xmlns:a16="http://schemas.microsoft.com/office/drawing/2014/main" id="{66F7D210-38ED-42C3-BC46-9BC0CEB94E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9">
                <a:extLst>
                  <a:ext uri="{FF2B5EF4-FFF2-40B4-BE49-F238E27FC236}">
                    <a16:creationId xmlns:a16="http://schemas.microsoft.com/office/drawing/2014/main" id="{3A27F864-3ACD-44F4-BF4F-26AE8F9D86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00">
                <a:extLst>
                  <a:ext uri="{FF2B5EF4-FFF2-40B4-BE49-F238E27FC236}">
                    <a16:creationId xmlns:a16="http://schemas.microsoft.com/office/drawing/2014/main" id="{2C3B5043-94E4-4327-A101-A36574302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1">
                <a:extLst>
                  <a:ext uri="{FF2B5EF4-FFF2-40B4-BE49-F238E27FC236}">
                    <a16:creationId xmlns:a16="http://schemas.microsoft.com/office/drawing/2014/main" id="{6F6F2746-CCD5-4335-A2A0-DC604D0C1F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2">
                <a:extLst>
                  <a:ext uri="{FF2B5EF4-FFF2-40B4-BE49-F238E27FC236}">
                    <a16:creationId xmlns:a16="http://schemas.microsoft.com/office/drawing/2014/main" id="{1EE7B722-6404-4024-990E-C8A7DA873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3">
                <a:extLst>
                  <a:ext uri="{FF2B5EF4-FFF2-40B4-BE49-F238E27FC236}">
                    <a16:creationId xmlns:a16="http://schemas.microsoft.com/office/drawing/2014/main" id="{09B42CBB-741E-4E48-91FC-19E4717D20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4">
                <a:extLst>
                  <a:ext uri="{FF2B5EF4-FFF2-40B4-BE49-F238E27FC236}">
                    <a16:creationId xmlns:a16="http://schemas.microsoft.com/office/drawing/2014/main" id="{8AC50DE9-D426-4ABD-8936-622F46B7F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06">
              <a:extLst>
                <a:ext uri="{FF2B5EF4-FFF2-40B4-BE49-F238E27FC236}">
                  <a16:creationId xmlns:a16="http://schemas.microsoft.com/office/drawing/2014/main" id="{456338D9-77D3-4953-B8EF-A071A954F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7">
              <a:extLst>
                <a:ext uri="{FF2B5EF4-FFF2-40B4-BE49-F238E27FC236}">
                  <a16:creationId xmlns:a16="http://schemas.microsoft.com/office/drawing/2014/main" id="{B004C72B-2690-4C1E-B7C0-675C7254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8">
              <a:extLst>
                <a:ext uri="{FF2B5EF4-FFF2-40B4-BE49-F238E27FC236}">
                  <a16:creationId xmlns:a16="http://schemas.microsoft.com/office/drawing/2014/main" id="{F56D7696-6CAD-40E7-A88F-E933DDA85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9">
              <a:extLst>
                <a:ext uri="{FF2B5EF4-FFF2-40B4-BE49-F238E27FC236}">
                  <a16:creationId xmlns:a16="http://schemas.microsoft.com/office/drawing/2014/main" id="{80F8268C-B098-4D59-8E1C-8DAC503AF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0">
              <a:extLst>
                <a:ext uri="{FF2B5EF4-FFF2-40B4-BE49-F238E27FC236}">
                  <a16:creationId xmlns:a16="http://schemas.microsoft.com/office/drawing/2014/main" id="{5D0BA210-8680-4D95-9D02-390224194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3E100E89-567B-40B3-9693-CA78E7610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2">
              <a:extLst>
                <a:ext uri="{FF2B5EF4-FFF2-40B4-BE49-F238E27FC236}">
                  <a16:creationId xmlns:a16="http://schemas.microsoft.com/office/drawing/2014/main" id="{2FEE39DD-3DCB-4343-881B-B65A81850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3">
              <a:extLst>
                <a:ext uri="{FF2B5EF4-FFF2-40B4-BE49-F238E27FC236}">
                  <a16:creationId xmlns:a16="http://schemas.microsoft.com/office/drawing/2014/main" id="{A38B387E-D327-4208-9872-2D79EC2AC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4">
              <a:extLst>
                <a:ext uri="{FF2B5EF4-FFF2-40B4-BE49-F238E27FC236}">
                  <a16:creationId xmlns:a16="http://schemas.microsoft.com/office/drawing/2014/main" id="{95696969-4134-4554-9D34-F025ECC73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5">
              <a:extLst>
                <a:ext uri="{FF2B5EF4-FFF2-40B4-BE49-F238E27FC236}">
                  <a16:creationId xmlns:a16="http://schemas.microsoft.com/office/drawing/2014/main" id="{68AC5FBE-0BED-4DD7-97E1-9327E8102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6">
              <a:extLst>
                <a:ext uri="{FF2B5EF4-FFF2-40B4-BE49-F238E27FC236}">
                  <a16:creationId xmlns:a16="http://schemas.microsoft.com/office/drawing/2014/main" id="{60DDA2BB-8DCB-4E7F-9957-069DF08A9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7">
              <a:extLst>
                <a:ext uri="{FF2B5EF4-FFF2-40B4-BE49-F238E27FC236}">
                  <a16:creationId xmlns:a16="http://schemas.microsoft.com/office/drawing/2014/main" id="{A6550462-B3AD-4E75-92DA-31DAB01F1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8">
              <a:extLst>
                <a:ext uri="{FF2B5EF4-FFF2-40B4-BE49-F238E27FC236}">
                  <a16:creationId xmlns:a16="http://schemas.microsoft.com/office/drawing/2014/main" id="{7F5ECB5A-8692-41D8-BF1F-F5B876E66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9">
              <a:extLst>
                <a:ext uri="{FF2B5EF4-FFF2-40B4-BE49-F238E27FC236}">
                  <a16:creationId xmlns:a16="http://schemas.microsoft.com/office/drawing/2014/main" id="{FA9C9DD5-408B-46B3-82FD-56A146318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0">
              <a:extLst>
                <a:ext uri="{FF2B5EF4-FFF2-40B4-BE49-F238E27FC236}">
                  <a16:creationId xmlns:a16="http://schemas.microsoft.com/office/drawing/2014/main" id="{0E738C65-F62A-4565-A815-29EFCEC41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1">
              <a:extLst>
                <a:ext uri="{FF2B5EF4-FFF2-40B4-BE49-F238E27FC236}">
                  <a16:creationId xmlns:a16="http://schemas.microsoft.com/office/drawing/2014/main" id="{151632E6-6920-4B41-B6BD-2ABBFF887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2">
              <a:extLst>
                <a:ext uri="{FF2B5EF4-FFF2-40B4-BE49-F238E27FC236}">
                  <a16:creationId xmlns:a16="http://schemas.microsoft.com/office/drawing/2014/main" id="{6E69CD61-E84D-4D59-8052-805B01E546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3">
              <a:extLst>
                <a:ext uri="{FF2B5EF4-FFF2-40B4-BE49-F238E27FC236}">
                  <a16:creationId xmlns:a16="http://schemas.microsoft.com/office/drawing/2014/main" id="{21447281-B277-4251-BBCE-D58287CEF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4">
              <a:extLst>
                <a:ext uri="{FF2B5EF4-FFF2-40B4-BE49-F238E27FC236}">
                  <a16:creationId xmlns:a16="http://schemas.microsoft.com/office/drawing/2014/main" id="{A95FC22A-EEF8-49DB-8858-A48F3D9FC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5">
              <a:extLst>
                <a:ext uri="{FF2B5EF4-FFF2-40B4-BE49-F238E27FC236}">
                  <a16:creationId xmlns:a16="http://schemas.microsoft.com/office/drawing/2014/main" id="{9F710724-0E73-4407-806A-66A7874EAC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9A3315-69E9-4E8F-A207-48A20B57305F}"/>
              </a:ext>
            </a:extLst>
          </p:cNvPr>
          <p:cNvSpPr/>
          <p:nvPr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EC2C44-F105-49F5-8C60-D659A97D8195}"/>
              </a:ext>
            </a:extLst>
          </p:cNvPr>
          <p:cNvSpPr/>
          <p:nvPr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E88C3E-2007-4F60-8683-A1B17591CD4A}"/>
              </a:ext>
            </a:extLst>
          </p:cNvPr>
          <p:cNvGrpSpPr/>
          <p:nvPr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235A6-6E1C-43EC-BA34-4E4991A1B4E7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5062F3-6963-46FA-89B9-E4F4DECE29D8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4">
            <a:extLst>
              <a:ext uri="{FF2B5EF4-FFF2-40B4-BE49-F238E27FC236}">
                <a16:creationId xmlns:a16="http://schemas.microsoft.com/office/drawing/2014/main" id="{40277AB1-E329-4BA9-BE38-78707FB808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chemeClr val="accent1">
              <a:alpha val="75000"/>
            </a:schemeClr>
          </a:solidFill>
        </p:grpSpPr>
        <p:grpSp>
          <p:nvGrpSpPr>
            <p:cNvPr id="243" name="Group 205">
              <a:extLst>
                <a:ext uri="{FF2B5EF4-FFF2-40B4-BE49-F238E27FC236}">
                  <a16:creationId xmlns:a16="http://schemas.microsoft.com/office/drawing/2014/main" id="{F052D685-8122-4947-899A-57DCEB786A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264" name="Freeform 5">
                <a:extLst>
                  <a:ext uri="{FF2B5EF4-FFF2-40B4-BE49-F238E27FC236}">
                    <a16:creationId xmlns:a16="http://schemas.microsoft.com/office/drawing/2014/main" id="{5F60EC52-8578-4FE4-945B-BC8D9DD093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6">
                <a:extLst>
                  <a:ext uri="{FF2B5EF4-FFF2-40B4-BE49-F238E27FC236}">
                    <a16:creationId xmlns:a16="http://schemas.microsoft.com/office/drawing/2014/main" id="{9BEEA290-277C-406A-90B0-2E02F571413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7">
                <a:extLst>
                  <a:ext uri="{FF2B5EF4-FFF2-40B4-BE49-F238E27FC236}">
                    <a16:creationId xmlns:a16="http://schemas.microsoft.com/office/drawing/2014/main" id="{3E689B3F-EA45-4824-B362-DDCBBD41F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8">
                <a:extLst>
                  <a:ext uri="{FF2B5EF4-FFF2-40B4-BE49-F238E27FC236}">
                    <a16:creationId xmlns:a16="http://schemas.microsoft.com/office/drawing/2014/main" id="{B5C1FC73-D85E-4BD5-92A5-A3DA498588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">
                <a:extLst>
                  <a:ext uri="{FF2B5EF4-FFF2-40B4-BE49-F238E27FC236}">
                    <a16:creationId xmlns:a16="http://schemas.microsoft.com/office/drawing/2014/main" id="{73C541A1-51D8-4A35-8B19-CCFB2B4C0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0">
                <a:extLst>
                  <a:ext uri="{FF2B5EF4-FFF2-40B4-BE49-F238E27FC236}">
                    <a16:creationId xmlns:a16="http://schemas.microsoft.com/office/drawing/2014/main" id="{AE42D1C8-9067-4838-B368-D95811F19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">
                <a:extLst>
                  <a:ext uri="{FF2B5EF4-FFF2-40B4-BE49-F238E27FC236}">
                    <a16:creationId xmlns:a16="http://schemas.microsoft.com/office/drawing/2014/main" id="{072D8BBE-34ED-4561-9CA5-A7949E534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">
                <a:extLst>
                  <a:ext uri="{FF2B5EF4-FFF2-40B4-BE49-F238E27FC236}">
                    <a16:creationId xmlns:a16="http://schemas.microsoft.com/office/drawing/2014/main" id="{F76EB56D-A08F-4CA7-8EBF-C5A5F8296D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3">
                <a:extLst>
                  <a:ext uri="{FF2B5EF4-FFF2-40B4-BE49-F238E27FC236}">
                    <a16:creationId xmlns:a16="http://schemas.microsoft.com/office/drawing/2014/main" id="{FC1FDD2D-8515-4AA0-82DE-B42E2A95F0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4">
                <a:extLst>
                  <a:ext uri="{FF2B5EF4-FFF2-40B4-BE49-F238E27FC236}">
                    <a16:creationId xmlns:a16="http://schemas.microsoft.com/office/drawing/2014/main" id="{9F797010-ACFC-4D64-91C6-CA9E768535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5">
                <a:extLst>
                  <a:ext uri="{FF2B5EF4-FFF2-40B4-BE49-F238E27FC236}">
                    <a16:creationId xmlns:a16="http://schemas.microsoft.com/office/drawing/2014/main" id="{7E4F042F-41DF-498A-93D2-CA990E50A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6">
                <a:extLst>
                  <a:ext uri="{FF2B5EF4-FFF2-40B4-BE49-F238E27FC236}">
                    <a16:creationId xmlns:a16="http://schemas.microsoft.com/office/drawing/2014/main" id="{3E4861D6-72DB-4303-AFCD-8F1E7E1C0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7">
                <a:extLst>
                  <a:ext uri="{FF2B5EF4-FFF2-40B4-BE49-F238E27FC236}">
                    <a16:creationId xmlns:a16="http://schemas.microsoft.com/office/drawing/2014/main" id="{BE3D9412-82B2-46E7-9086-EEBFAE94B2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8">
                <a:extLst>
                  <a:ext uri="{FF2B5EF4-FFF2-40B4-BE49-F238E27FC236}">
                    <a16:creationId xmlns:a16="http://schemas.microsoft.com/office/drawing/2014/main" id="{9CA332DC-AC2B-4A95-80A2-98E7C0E73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">
                <a:extLst>
                  <a:ext uri="{FF2B5EF4-FFF2-40B4-BE49-F238E27FC236}">
                    <a16:creationId xmlns:a16="http://schemas.microsoft.com/office/drawing/2014/main" id="{F8B93314-C879-4811-AB72-BC7D30E47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0">
                <a:extLst>
                  <a:ext uri="{FF2B5EF4-FFF2-40B4-BE49-F238E27FC236}">
                    <a16:creationId xmlns:a16="http://schemas.microsoft.com/office/drawing/2014/main" id="{B29C7B8A-0FC8-4059-99FD-6CE6C89AF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21">
                <a:extLst>
                  <a:ext uri="{FF2B5EF4-FFF2-40B4-BE49-F238E27FC236}">
                    <a16:creationId xmlns:a16="http://schemas.microsoft.com/office/drawing/2014/main" id="{16391D78-9C79-44C8-9921-C6DC8B8110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2">
                <a:extLst>
                  <a:ext uri="{FF2B5EF4-FFF2-40B4-BE49-F238E27FC236}">
                    <a16:creationId xmlns:a16="http://schemas.microsoft.com/office/drawing/2014/main" id="{9E49DA9B-13F9-41FF-846E-C2096C182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3">
                <a:extLst>
                  <a:ext uri="{FF2B5EF4-FFF2-40B4-BE49-F238E27FC236}">
                    <a16:creationId xmlns:a16="http://schemas.microsoft.com/office/drawing/2014/main" id="{9C54F116-06C6-4710-8655-44D7EF6D37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4">
                <a:extLst>
                  <a:ext uri="{FF2B5EF4-FFF2-40B4-BE49-F238E27FC236}">
                    <a16:creationId xmlns:a16="http://schemas.microsoft.com/office/drawing/2014/main" id="{F591149F-ECA6-481B-A013-76B9A7139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5">
                <a:extLst>
                  <a:ext uri="{FF2B5EF4-FFF2-40B4-BE49-F238E27FC236}">
                    <a16:creationId xmlns:a16="http://schemas.microsoft.com/office/drawing/2014/main" id="{F984F6BA-1EA1-4884-949B-9075C123F6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6">
                <a:extLst>
                  <a:ext uri="{FF2B5EF4-FFF2-40B4-BE49-F238E27FC236}">
                    <a16:creationId xmlns:a16="http://schemas.microsoft.com/office/drawing/2014/main" id="{6AEE17B0-6BED-498E-AC26-513B1F9CF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7">
                <a:extLst>
                  <a:ext uri="{FF2B5EF4-FFF2-40B4-BE49-F238E27FC236}">
                    <a16:creationId xmlns:a16="http://schemas.microsoft.com/office/drawing/2014/main" id="{80A72BD4-248A-4EA4-86D9-8F1BB0C0B7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8">
                <a:extLst>
                  <a:ext uri="{FF2B5EF4-FFF2-40B4-BE49-F238E27FC236}">
                    <a16:creationId xmlns:a16="http://schemas.microsoft.com/office/drawing/2014/main" id="{3F13A9B6-972E-4525-A7C0-3BA7AE6C5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9">
                <a:extLst>
                  <a:ext uri="{FF2B5EF4-FFF2-40B4-BE49-F238E27FC236}">
                    <a16:creationId xmlns:a16="http://schemas.microsoft.com/office/drawing/2014/main" id="{B23CB039-D935-4606-B5BA-591D563C0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0">
                <a:extLst>
                  <a:ext uri="{FF2B5EF4-FFF2-40B4-BE49-F238E27FC236}">
                    <a16:creationId xmlns:a16="http://schemas.microsoft.com/office/drawing/2014/main" id="{7FD3A12E-3E48-4D93-B6EB-82BA2682D9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1">
                <a:extLst>
                  <a:ext uri="{FF2B5EF4-FFF2-40B4-BE49-F238E27FC236}">
                    <a16:creationId xmlns:a16="http://schemas.microsoft.com/office/drawing/2014/main" id="{5A4E68F8-477D-443C-9300-8A56E50F97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2">
                <a:extLst>
                  <a:ext uri="{FF2B5EF4-FFF2-40B4-BE49-F238E27FC236}">
                    <a16:creationId xmlns:a16="http://schemas.microsoft.com/office/drawing/2014/main" id="{81459D7C-4D78-4770-B7F9-1A06E5EE2A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3">
                <a:extLst>
                  <a:ext uri="{FF2B5EF4-FFF2-40B4-BE49-F238E27FC236}">
                    <a16:creationId xmlns:a16="http://schemas.microsoft.com/office/drawing/2014/main" id="{798B8857-B73C-4799-90EC-A167A6C7E2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4">
                <a:extLst>
                  <a:ext uri="{FF2B5EF4-FFF2-40B4-BE49-F238E27FC236}">
                    <a16:creationId xmlns:a16="http://schemas.microsoft.com/office/drawing/2014/main" id="{B710EEB3-8FF3-4D2E-A6FA-77433859E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5">
                <a:extLst>
                  <a:ext uri="{FF2B5EF4-FFF2-40B4-BE49-F238E27FC236}">
                    <a16:creationId xmlns:a16="http://schemas.microsoft.com/office/drawing/2014/main" id="{E4F562CD-7425-4258-8F13-F34FDF7CB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">
                <a:extLst>
                  <a:ext uri="{FF2B5EF4-FFF2-40B4-BE49-F238E27FC236}">
                    <a16:creationId xmlns:a16="http://schemas.microsoft.com/office/drawing/2014/main" id="{664D20C8-7B5B-4236-A2F8-4C524AD2E4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">
                <a:extLst>
                  <a:ext uri="{FF2B5EF4-FFF2-40B4-BE49-F238E27FC236}">
                    <a16:creationId xmlns:a16="http://schemas.microsoft.com/office/drawing/2014/main" id="{520C98EA-BFD2-4409-A6D2-8A14D1BCCB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8">
                <a:extLst>
                  <a:ext uri="{FF2B5EF4-FFF2-40B4-BE49-F238E27FC236}">
                    <a16:creationId xmlns:a16="http://schemas.microsoft.com/office/drawing/2014/main" id="{F8525DB4-3EFD-46D6-9736-062715C927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9">
                <a:extLst>
                  <a:ext uri="{FF2B5EF4-FFF2-40B4-BE49-F238E27FC236}">
                    <a16:creationId xmlns:a16="http://schemas.microsoft.com/office/drawing/2014/main" id="{A606FDD2-60EA-4913-90FB-488F7B9A3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0">
                <a:extLst>
                  <a:ext uri="{FF2B5EF4-FFF2-40B4-BE49-F238E27FC236}">
                    <a16:creationId xmlns:a16="http://schemas.microsoft.com/office/drawing/2014/main" id="{088C8F72-9520-46A6-BC92-12A790DF92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1">
                <a:extLst>
                  <a:ext uri="{FF2B5EF4-FFF2-40B4-BE49-F238E27FC236}">
                    <a16:creationId xmlns:a16="http://schemas.microsoft.com/office/drawing/2014/main" id="{3DC96F2B-56EB-4169-BB82-48EAAB53C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2">
                <a:extLst>
                  <a:ext uri="{FF2B5EF4-FFF2-40B4-BE49-F238E27FC236}">
                    <a16:creationId xmlns:a16="http://schemas.microsoft.com/office/drawing/2014/main" id="{E420A0D3-5655-47A3-B908-CA8252977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3">
                <a:extLst>
                  <a:ext uri="{FF2B5EF4-FFF2-40B4-BE49-F238E27FC236}">
                    <a16:creationId xmlns:a16="http://schemas.microsoft.com/office/drawing/2014/main" id="{5F07D0A9-C176-4405-86C4-441625CDC0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4">
                <a:extLst>
                  <a:ext uri="{FF2B5EF4-FFF2-40B4-BE49-F238E27FC236}">
                    <a16:creationId xmlns:a16="http://schemas.microsoft.com/office/drawing/2014/main" id="{6F467E3A-81D8-4A69-8282-4029B8FE16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5">
                <a:extLst>
                  <a:ext uri="{FF2B5EF4-FFF2-40B4-BE49-F238E27FC236}">
                    <a16:creationId xmlns:a16="http://schemas.microsoft.com/office/drawing/2014/main" id="{5D71B24A-6CAC-42BD-A1AD-DCBC617721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6">
                <a:extLst>
                  <a:ext uri="{FF2B5EF4-FFF2-40B4-BE49-F238E27FC236}">
                    <a16:creationId xmlns:a16="http://schemas.microsoft.com/office/drawing/2014/main" id="{6715CBB7-73ED-4A13-9D4F-38D11E4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7">
                <a:extLst>
                  <a:ext uri="{FF2B5EF4-FFF2-40B4-BE49-F238E27FC236}">
                    <a16:creationId xmlns:a16="http://schemas.microsoft.com/office/drawing/2014/main" id="{C7B5B119-A9D7-492E-BB7A-EB55D0757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8">
                <a:extLst>
                  <a:ext uri="{FF2B5EF4-FFF2-40B4-BE49-F238E27FC236}">
                    <a16:creationId xmlns:a16="http://schemas.microsoft.com/office/drawing/2014/main" id="{287281DF-0DC6-4681-B2D1-536FCD27B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9">
                <a:extLst>
                  <a:ext uri="{FF2B5EF4-FFF2-40B4-BE49-F238E27FC236}">
                    <a16:creationId xmlns:a16="http://schemas.microsoft.com/office/drawing/2014/main" id="{6073BFA0-2952-4020-847D-063CDD2FAF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0">
                <a:extLst>
                  <a:ext uri="{FF2B5EF4-FFF2-40B4-BE49-F238E27FC236}">
                    <a16:creationId xmlns:a16="http://schemas.microsoft.com/office/drawing/2014/main" id="{415674B4-6D65-4A1B-A5E5-49006ADAE6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1">
                <a:extLst>
                  <a:ext uri="{FF2B5EF4-FFF2-40B4-BE49-F238E27FC236}">
                    <a16:creationId xmlns:a16="http://schemas.microsoft.com/office/drawing/2014/main" id="{5EF5255B-4078-491B-8EF3-A12E353C72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2">
                <a:extLst>
                  <a:ext uri="{FF2B5EF4-FFF2-40B4-BE49-F238E27FC236}">
                    <a16:creationId xmlns:a16="http://schemas.microsoft.com/office/drawing/2014/main" id="{4516B2FC-145C-4921-AF9C-3C1FA6064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3">
                <a:extLst>
                  <a:ext uri="{FF2B5EF4-FFF2-40B4-BE49-F238E27FC236}">
                    <a16:creationId xmlns:a16="http://schemas.microsoft.com/office/drawing/2014/main" id="{F5F8004E-BEE6-4BEF-AAAD-AE7E40CEDC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4">
                <a:extLst>
                  <a:ext uri="{FF2B5EF4-FFF2-40B4-BE49-F238E27FC236}">
                    <a16:creationId xmlns:a16="http://schemas.microsoft.com/office/drawing/2014/main" id="{7CDC1E5C-0E5D-4AAE-83C6-531E66493E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5">
                <a:extLst>
                  <a:ext uri="{FF2B5EF4-FFF2-40B4-BE49-F238E27FC236}">
                    <a16:creationId xmlns:a16="http://schemas.microsoft.com/office/drawing/2014/main" id="{78778F5F-DB4F-4CC6-98DC-3F7B14466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6">
                <a:extLst>
                  <a:ext uri="{FF2B5EF4-FFF2-40B4-BE49-F238E27FC236}">
                    <a16:creationId xmlns:a16="http://schemas.microsoft.com/office/drawing/2014/main" id="{E7627B01-C039-447F-A0AB-89CD6D9795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7">
                <a:extLst>
                  <a:ext uri="{FF2B5EF4-FFF2-40B4-BE49-F238E27FC236}">
                    <a16:creationId xmlns:a16="http://schemas.microsoft.com/office/drawing/2014/main" id="{C71956DE-F8A9-4682-9DCF-C3C858494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8">
                <a:extLst>
                  <a:ext uri="{FF2B5EF4-FFF2-40B4-BE49-F238E27FC236}">
                    <a16:creationId xmlns:a16="http://schemas.microsoft.com/office/drawing/2014/main" id="{179DC600-96A7-45DD-8260-CAF86FC9A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9">
                <a:extLst>
                  <a:ext uri="{FF2B5EF4-FFF2-40B4-BE49-F238E27FC236}">
                    <a16:creationId xmlns:a16="http://schemas.microsoft.com/office/drawing/2014/main" id="{1D6EBCB9-E4C8-4507-B111-CDFECAEBC6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60">
                <a:extLst>
                  <a:ext uri="{FF2B5EF4-FFF2-40B4-BE49-F238E27FC236}">
                    <a16:creationId xmlns:a16="http://schemas.microsoft.com/office/drawing/2014/main" id="{D335F1C3-23F9-4343-A4F7-EB8F2688E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1">
                <a:extLst>
                  <a:ext uri="{FF2B5EF4-FFF2-40B4-BE49-F238E27FC236}">
                    <a16:creationId xmlns:a16="http://schemas.microsoft.com/office/drawing/2014/main" id="{7ABAEDCD-2AA7-40CA-9BF6-56D6E7BBA4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2">
                <a:extLst>
                  <a:ext uri="{FF2B5EF4-FFF2-40B4-BE49-F238E27FC236}">
                    <a16:creationId xmlns:a16="http://schemas.microsoft.com/office/drawing/2014/main" id="{6B3EBB2E-8150-4780-8C3A-07363FD40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63">
                <a:extLst>
                  <a:ext uri="{FF2B5EF4-FFF2-40B4-BE49-F238E27FC236}">
                    <a16:creationId xmlns:a16="http://schemas.microsoft.com/office/drawing/2014/main" id="{050409CB-37D7-417B-BD2B-357603FA4A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64">
                <a:extLst>
                  <a:ext uri="{FF2B5EF4-FFF2-40B4-BE49-F238E27FC236}">
                    <a16:creationId xmlns:a16="http://schemas.microsoft.com/office/drawing/2014/main" id="{358DB02A-C07C-4BA6-80CE-0067920F1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5">
                <a:extLst>
                  <a:ext uri="{FF2B5EF4-FFF2-40B4-BE49-F238E27FC236}">
                    <a16:creationId xmlns:a16="http://schemas.microsoft.com/office/drawing/2014/main" id="{1B88C4C7-BBCB-4F83-A17C-10E944851D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6">
                <a:extLst>
                  <a:ext uri="{FF2B5EF4-FFF2-40B4-BE49-F238E27FC236}">
                    <a16:creationId xmlns:a16="http://schemas.microsoft.com/office/drawing/2014/main" id="{6380619A-1A27-43DB-9CA5-0981FF3627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7">
                <a:extLst>
                  <a:ext uri="{FF2B5EF4-FFF2-40B4-BE49-F238E27FC236}">
                    <a16:creationId xmlns:a16="http://schemas.microsoft.com/office/drawing/2014/main" id="{20D23614-4A04-4810-BE24-6D5EF275F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8">
                <a:extLst>
                  <a:ext uri="{FF2B5EF4-FFF2-40B4-BE49-F238E27FC236}">
                    <a16:creationId xmlns:a16="http://schemas.microsoft.com/office/drawing/2014/main" id="{165ABE81-C6A2-4C12-861E-E839E034F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9">
                <a:extLst>
                  <a:ext uri="{FF2B5EF4-FFF2-40B4-BE49-F238E27FC236}">
                    <a16:creationId xmlns:a16="http://schemas.microsoft.com/office/drawing/2014/main" id="{0AB6E3DC-A747-4954-87DD-FCA7773B94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0DE57F51-CB3B-4FB6-813A-207DE0147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64981CAC-68D2-43F4-9037-DA4BA80B9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C8586D3B-22D9-4CFC-A588-61D40BDC5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FFAE02D6-C0A8-4D62-9939-75CB130F9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930DCAAD-908D-4435-96B8-EA3BEE71F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7082DA69-1729-4B95-B1EC-944FBBD5FF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8F7CED19-F55A-4BDD-A638-6CC2284BA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786A231E-5C52-40EA-931C-8FD83B3F18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8">
                <a:extLst>
                  <a:ext uri="{FF2B5EF4-FFF2-40B4-BE49-F238E27FC236}">
                    <a16:creationId xmlns:a16="http://schemas.microsoft.com/office/drawing/2014/main" id="{28FF9036-8C63-4C70-8028-2733BF66A3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9">
                <a:extLst>
                  <a:ext uri="{FF2B5EF4-FFF2-40B4-BE49-F238E27FC236}">
                    <a16:creationId xmlns:a16="http://schemas.microsoft.com/office/drawing/2014/main" id="{1DE6CBA8-F2D0-4B43-B577-CB0B651548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80">
                <a:extLst>
                  <a:ext uri="{FF2B5EF4-FFF2-40B4-BE49-F238E27FC236}">
                    <a16:creationId xmlns:a16="http://schemas.microsoft.com/office/drawing/2014/main" id="{3B4B80BD-805E-4926-ADCA-B8969063D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1">
                <a:extLst>
                  <a:ext uri="{FF2B5EF4-FFF2-40B4-BE49-F238E27FC236}">
                    <a16:creationId xmlns:a16="http://schemas.microsoft.com/office/drawing/2014/main" id="{3EA17D82-F97A-420B-98C1-B80E8241F0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2">
                <a:extLst>
                  <a:ext uri="{FF2B5EF4-FFF2-40B4-BE49-F238E27FC236}">
                    <a16:creationId xmlns:a16="http://schemas.microsoft.com/office/drawing/2014/main" id="{CC665767-985F-4523-B86F-26CC5A49A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3">
                <a:extLst>
                  <a:ext uri="{FF2B5EF4-FFF2-40B4-BE49-F238E27FC236}">
                    <a16:creationId xmlns:a16="http://schemas.microsoft.com/office/drawing/2014/main" id="{6CB2A81A-3979-4ADD-86F1-2D6ADB826F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4">
                <a:extLst>
                  <a:ext uri="{FF2B5EF4-FFF2-40B4-BE49-F238E27FC236}">
                    <a16:creationId xmlns:a16="http://schemas.microsoft.com/office/drawing/2014/main" id="{8808B2AF-E3F2-4B68-B53B-6F2F2ABC63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5">
                <a:extLst>
                  <a:ext uri="{FF2B5EF4-FFF2-40B4-BE49-F238E27FC236}">
                    <a16:creationId xmlns:a16="http://schemas.microsoft.com/office/drawing/2014/main" id="{53F6E6DA-71FE-49DA-B12D-8EE9A21EF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6">
                <a:extLst>
                  <a:ext uri="{FF2B5EF4-FFF2-40B4-BE49-F238E27FC236}">
                    <a16:creationId xmlns:a16="http://schemas.microsoft.com/office/drawing/2014/main" id="{6776B844-815F-42BF-9413-DE93553CE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7">
                <a:extLst>
                  <a:ext uri="{FF2B5EF4-FFF2-40B4-BE49-F238E27FC236}">
                    <a16:creationId xmlns:a16="http://schemas.microsoft.com/office/drawing/2014/main" id="{EB76B929-772E-44AB-B8AA-56EE357789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8">
                <a:extLst>
                  <a:ext uri="{FF2B5EF4-FFF2-40B4-BE49-F238E27FC236}">
                    <a16:creationId xmlns:a16="http://schemas.microsoft.com/office/drawing/2014/main" id="{18F4B35B-26E4-46F5-BE5D-B2C9EBDA5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89">
                <a:extLst>
                  <a:ext uri="{FF2B5EF4-FFF2-40B4-BE49-F238E27FC236}">
                    <a16:creationId xmlns:a16="http://schemas.microsoft.com/office/drawing/2014/main" id="{DB67BF5F-4B5B-4AFF-B034-6F3C395580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90">
                <a:extLst>
                  <a:ext uri="{FF2B5EF4-FFF2-40B4-BE49-F238E27FC236}">
                    <a16:creationId xmlns:a16="http://schemas.microsoft.com/office/drawing/2014/main" id="{577BA6F1-1BF1-450A-A816-C025D9A727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1">
                <a:extLst>
                  <a:ext uri="{FF2B5EF4-FFF2-40B4-BE49-F238E27FC236}">
                    <a16:creationId xmlns:a16="http://schemas.microsoft.com/office/drawing/2014/main" id="{B942C049-5002-4B96-8FF9-4D271CA50B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2">
                <a:extLst>
                  <a:ext uri="{FF2B5EF4-FFF2-40B4-BE49-F238E27FC236}">
                    <a16:creationId xmlns:a16="http://schemas.microsoft.com/office/drawing/2014/main" id="{C8157A0B-078F-4FD5-B62E-E99358AF6A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3">
                <a:extLst>
                  <a:ext uri="{FF2B5EF4-FFF2-40B4-BE49-F238E27FC236}">
                    <a16:creationId xmlns:a16="http://schemas.microsoft.com/office/drawing/2014/main" id="{3DFDABAB-28D8-4CCA-BC2C-E5F24714E2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4">
                <a:extLst>
                  <a:ext uri="{FF2B5EF4-FFF2-40B4-BE49-F238E27FC236}">
                    <a16:creationId xmlns:a16="http://schemas.microsoft.com/office/drawing/2014/main" id="{E82478CE-8C7D-412C-BEDE-0F5EF2C316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5">
                <a:extLst>
                  <a:ext uri="{FF2B5EF4-FFF2-40B4-BE49-F238E27FC236}">
                    <a16:creationId xmlns:a16="http://schemas.microsoft.com/office/drawing/2014/main" id="{F3163479-0E5B-4A05-B9CD-A5FA94DCB5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6">
                <a:extLst>
                  <a:ext uri="{FF2B5EF4-FFF2-40B4-BE49-F238E27FC236}">
                    <a16:creationId xmlns:a16="http://schemas.microsoft.com/office/drawing/2014/main" id="{E79AF974-C967-46FD-85A3-1BE317878C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7">
                <a:extLst>
                  <a:ext uri="{FF2B5EF4-FFF2-40B4-BE49-F238E27FC236}">
                    <a16:creationId xmlns:a16="http://schemas.microsoft.com/office/drawing/2014/main" id="{76FB727A-AF78-4252-9C36-B518E0E74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8">
                <a:extLst>
                  <a:ext uri="{FF2B5EF4-FFF2-40B4-BE49-F238E27FC236}">
                    <a16:creationId xmlns:a16="http://schemas.microsoft.com/office/drawing/2014/main" id="{6F6E8F44-F7E3-4CE8-BA95-4DCD8E1897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9">
                <a:extLst>
                  <a:ext uri="{FF2B5EF4-FFF2-40B4-BE49-F238E27FC236}">
                    <a16:creationId xmlns:a16="http://schemas.microsoft.com/office/drawing/2014/main" id="{F25DB10C-C0AE-4D71-B84D-07B13EABE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0">
                <a:extLst>
                  <a:ext uri="{FF2B5EF4-FFF2-40B4-BE49-F238E27FC236}">
                    <a16:creationId xmlns:a16="http://schemas.microsoft.com/office/drawing/2014/main" id="{E9A59D17-7355-4F8C-B2CA-50FE3C254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01">
                <a:extLst>
                  <a:ext uri="{FF2B5EF4-FFF2-40B4-BE49-F238E27FC236}">
                    <a16:creationId xmlns:a16="http://schemas.microsoft.com/office/drawing/2014/main" id="{2ECAFB4C-9DFF-48E5-81BA-B6B0C3F52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02">
                <a:extLst>
                  <a:ext uri="{FF2B5EF4-FFF2-40B4-BE49-F238E27FC236}">
                    <a16:creationId xmlns:a16="http://schemas.microsoft.com/office/drawing/2014/main" id="{6204467B-A1E2-4C5E-A391-8A70AE7A8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03">
                <a:extLst>
                  <a:ext uri="{FF2B5EF4-FFF2-40B4-BE49-F238E27FC236}">
                    <a16:creationId xmlns:a16="http://schemas.microsoft.com/office/drawing/2014/main" id="{CF498B3A-2783-4CA5-A15F-6532B0414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04">
                <a:extLst>
                  <a:ext uri="{FF2B5EF4-FFF2-40B4-BE49-F238E27FC236}">
                    <a16:creationId xmlns:a16="http://schemas.microsoft.com/office/drawing/2014/main" id="{A7D390C4-2402-4A49-876E-27682A68AD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05">
                <a:extLst>
                  <a:ext uri="{FF2B5EF4-FFF2-40B4-BE49-F238E27FC236}">
                    <a16:creationId xmlns:a16="http://schemas.microsoft.com/office/drawing/2014/main" id="{7D4CECDF-6BF9-4663-A093-25D20A30A0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06">
                <a:extLst>
                  <a:ext uri="{FF2B5EF4-FFF2-40B4-BE49-F238E27FC236}">
                    <a16:creationId xmlns:a16="http://schemas.microsoft.com/office/drawing/2014/main" id="{300860E5-F2D8-489C-B924-B22C940334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07">
                <a:extLst>
                  <a:ext uri="{FF2B5EF4-FFF2-40B4-BE49-F238E27FC236}">
                    <a16:creationId xmlns:a16="http://schemas.microsoft.com/office/drawing/2014/main" id="{C192D117-D35A-4B9F-9EAD-A42246C15D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08">
                <a:extLst>
                  <a:ext uri="{FF2B5EF4-FFF2-40B4-BE49-F238E27FC236}">
                    <a16:creationId xmlns:a16="http://schemas.microsoft.com/office/drawing/2014/main" id="{75742A51-D566-4270-82C4-AC86C0D2BD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09">
                <a:extLst>
                  <a:ext uri="{FF2B5EF4-FFF2-40B4-BE49-F238E27FC236}">
                    <a16:creationId xmlns:a16="http://schemas.microsoft.com/office/drawing/2014/main" id="{A7029F41-0BBC-49D3-82E2-8AAD2D0607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10">
                <a:extLst>
                  <a:ext uri="{FF2B5EF4-FFF2-40B4-BE49-F238E27FC236}">
                    <a16:creationId xmlns:a16="http://schemas.microsoft.com/office/drawing/2014/main" id="{ABEF4A87-B5CD-461E-A390-C1BB204294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11">
                <a:extLst>
                  <a:ext uri="{FF2B5EF4-FFF2-40B4-BE49-F238E27FC236}">
                    <a16:creationId xmlns:a16="http://schemas.microsoft.com/office/drawing/2014/main" id="{DAD433E6-BACC-46B6-AEEF-A711789C6B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12">
                <a:extLst>
                  <a:ext uri="{FF2B5EF4-FFF2-40B4-BE49-F238E27FC236}">
                    <a16:creationId xmlns:a16="http://schemas.microsoft.com/office/drawing/2014/main" id="{82899185-FA58-4BE7-9B22-864B198494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13">
                <a:extLst>
                  <a:ext uri="{FF2B5EF4-FFF2-40B4-BE49-F238E27FC236}">
                    <a16:creationId xmlns:a16="http://schemas.microsoft.com/office/drawing/2014/main" id="{A9B6E86F-4EE4-4BAC-8F68-191BCC5727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14">
                <a:extLst>
                  <a:ext uri="{FF2B5EF4-FFF2-40B4-BE49-F238E27FC236}">
                    <a16:creationId xmlns:a16="http://schemas.microsoft.com/office/drawing/2014/main" id="{5053F215-418F-487A-B846-8D07A17C8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5">
                <a:extLst>
                  <a:ext uri="{FF2B5EF4-FFF2-40B4-BE49-F238E27FC236}">
                    <a16:creationId xmlns:a16="http://schemas.microsoft.com/office/drawing/2014/main" id="{386DA630-4D8E-411F-B312-91E9993D5E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16">
                <a:extLst>
                  <a:ext uri="{FF2B5EF4-FFF2-40B4-BE49-F238E27FC236}">
                    <a16:creationId xmlns:a16="http://schemas.microsoft.com/office/drawing/2014/main" id="{46AC7B90-C1C7-4AA2-9630-4CD9C54E2D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17">
                <a:extLst>
                  <a:ext uri="{FF2B5EF4-FFF2-40B4-BE49-F238E27FC236}">
                    <a16:creationId xmlns:a16="http://schemas.microsoft.com/office/drawing/2014/main" id="{607C0367-FBF4-4861-88F4-29E5571D7E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18">
                <a:extLst>
                  <a:ext uri="{FF2B5EF4-FFF2-40B4-BE49-F238E27FC236}">
                    <a16:creationId xmlns:a16="http://schemas.microsoft.com/office/drawing/2014/main" id="{55E4C377-44FA-449F-AD20-B98235011F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19">
                <a:extLst>
                  <a:ext uri="{FF2B5EF4-FFF2-40B4-BE49-F238E27FC236}">
                    <a16:creationId xmlns:a16="http://schemas.microsoft.com/office/drawing/2014/main" id="{8965E78E-C60F-4051-B169-E36AAFC6CC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20">
                <a:extLst>
                  <a:ext uri="{FF2B5EF4-FFF2-40B4-BE49-F238E27FC236}">
                    <a16:creationId xmlns:a16="http://schemas.microsoft.com/office/drawing/2014/main" id="{4AF19988-6D2F-4AE0-A2E5-BD2AFAD2E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21">
                <a:extLst>
                  <a:ext uri="{FF2B5EF4-FFF2-40B4-BE49-F238E27FC236}">
                    <a16:creationId xmlns:a16="http://schemas.microsoft.com/office/drawing/2014/main" id="{4B001E0A-519A-4E67-8862-425AC7AFFF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22">
                <a:extLst>
                  <a:ext uri="{FF2B5EF4-FFF2-40B4-BE49-F238E27FC236}">
                    <a16:creationId xmlns:a16="http://schemas.microsoft.com/office/drawing/2014/main" id="{70C78B32-4761-40DE-A849-629C6F9396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23">
                <a:extLst>
                  <a:ext uri="{FF2B5EF4-FFF2-40B4-BE49-F238E27FC236}">
                    <a16:creationId xmlns:a16="http://schemas.microsoft.com/office/drawing/2014/main" id="{CE743C96-0847-4521-98A2-D7B3FBABF9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24">
                <a:extLst>
                  <a:ext uri="{FF2B5EF4-FFF2-40B4-BE49-F238E27FC236}">
                    <a16:creationId xmlns:a16="http://schemas.microsoft.com/office/drawing/2014/main" id="{BD0CEFD6-5AF6-4853-995A-DAE27418C4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25">
                <a:extLst>
                  <a:ext uri="{FF2B5EF4-FFF2-40B4-BE49-F238E27FC236}">
                    <a16:creationId xmlns:a16="http://schemas.microsoft.com/office/drawing/2014/main" id="{C70B4CA1-93B6-4B15-9FC1-9F64BD69F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26">
                <a:extLst>
                  <a:ext uri="{FF2B5EF4-FFF2-40B4-BE49-F238E27FC236}">
                    <a16:creationId xmlns:a16="http://schemas.microsoft.com/office/drawing/2014/main" id="{574C2442-7B73-40FE-8174-2828761D3E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27">
                <a:extLst>
                  <a:ext uri="{FF2B5EF4-FFF2-40B4-BE49-F238E27FC236}">
                    <a16:creationId xmlns:a16="http://schemas.microsoft.com/office/drawing/2014/main" id="{3346F649-7AE6-4000-BD00-ECFACEA818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28">
                <a:extLst>
                  <a:ext uri="{FF2B5EF4-FFF2-40B4-BE49-F238E27FC236}">
                    <a16:creationId xmlns:a16="http://schemas.microsoft.com/office/drawing/2014/main" id="{F4656D94-C206-4CE0-836E-01C74F54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29">
                <a:extLst>
                  <a:ext uri="{FF2B5EF4-FFF2-40B4-BE49-F238E27FC236}">
                    <a16:creationId xmlns:a16="http://schemas.microsoft.com/office/drawing/2014/main" id="{A530D4CA-1D2E-4835-A91D-D010B2B2E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30">
                <a:extLst>
                  <a:ext uri="{FF2B5EF4-FFF2-40B4-BE49-F238E27FC236}">
                    <a16:creationId xmlns:a16="http://schemas.microsoft.com/office/drawing/2014/main" id="{016AC343-721C-4A03-AB24-C104BAE6A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31">
                <a:extLst>
                  <a:ext uri="{FF2B5EF4-FFF2-40B4-BE49-F238E27FC236}">
                    <a16:creationId xmlns:a16="http://schemas.microsoft.com/office/drawing/2014/main" id="{AB10F75D-0E24-475F-9323-7EC8D9986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32">
                <a:extLst>
                  <a:ext uri="{FF2B5EF4-FFF2-40B4-BE49-F238E27FC236}">
                    <a16:creationId xmlns:a16="http://schemas.microsoft.com/office/drawing/2014/main" id="{A0A26B09-5F09-4E7B-B638-0339BB657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33">
                <a:extLst>
                  <a:ext uri="{FF2B5EF4-FFF2-40B4-BE49-F238E27FC236}">
                    <a16:creationId xmlns:a16="http://schemas.microsoft.com/office/drawing/2014/main" id="{9334E8DF-CD91-4F42-8F0A-82296E656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34">
                <a:extLst>
                  <a:ext uri="{FF2B5EF4-FFF2-40B4-BE49-F238E27FC236}">
                    <a16:creationId xmlns:a16="http://schemas.microsoft.com/office/drawing/2014/main" id="{6C17F83D-0F2D-42E4-8863-C680D62A02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35">
                <a:extLst>
                  <a:ext uri="{FF2B5EF4-FFF2-40B4-BE49-F238E27FC236}">
                    <a16:creationId xmlns:a16="http://schemas.microsoft.com/office/drawing/2014/main" id="{7DED6896-38BC-47C5-9E58-427F8C0A5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36">
                <a:extLst>
                  <a:ext uri="{FF2B5EF4-FFF2-40B4-BE49-F238E27FC236}">
                    <a16:creationId xmlns:a16="http://schemas.microsoft.com/office/drawing/2014/main" id="{D333A971-E73A-4EB8-BC65-EEF0B87DCA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37">
                <a:extLst>
                  <a:ext uri="{FF2B5EF4-FFF2-40B4-BE49-F238E27FC236}">
                    <a16:creationId xmlns:a16="http://schemas.microsoft.com/office/drawing/2014/main" id="{B729BEDC-3D89-4C11-A692-B176744F8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38">
                <a:extLst>
                  <a:ext uri="{FF2B5EF4-FFF2-40B4-BE49-F238E27FC236}">
                    <a16:creationId xmlns:a16="http://schemas.microsoft.com/office/drawing/2014/main" id="{3756E868-EDD5-48F5-8663-521D225A70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39">
                <a:extLst>
                  <a:ext uri="{FF2B5EF4-FFF2-40B4-BE49-F238E27FC236}">
                    <a16:creationId xmlns:a16="http://schemas.microsoft.com/office/drawing/2014/main" id="{DE093689-54A5-4F3B-9978-D965D8CB5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40">
                <a:extLst>
                  <a:ext uri="{FF2B5EF4-FFF2-40B4-BE49-F238E27FC236}">
                    <a16:creationId xmlns:a16="http://schemas.microsoft.com/office/drawing/2014/main" id="{F04375E3-444C-4E3D-B95C-2058A4CFC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41">
                <a:extLst>
                  <a:ext uri="{FF2B5EF4-FFF2-40B4-BE49-F238E27FC236}">
                    <a16:creationId xmlns:a16="http://schemas.microsoft.com/office/drawing/2014/main" id="{499659F0-2969-4AA5-9B42-001110C095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42">
                <a:extLst>
                  <a:ext uri="{FF2B5EF4-FFF2-40B4-BE49-F238E27FC236}">
                    <a16:creationId xmlns:a16="http://schemas.microsoft.com/office/drawing/2014/main" id="{B2BECCDF-83EA-415A-8DF1-836526FFD1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43">
                <a:extLst>
                  <a:ext uri="{FF2B5EF4-FFF2-40B4-BE49-F238E27FC236}">
                    <a16:creationId xmlns:a16="http://schemas.microsoft.com/office/drawing/2014/main" id="{0BE740B9-2EFC-4230-8846-BAF11959F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44">
                <a:extLst>
                  <a:ext uri="{FF2B5EF4-FFF2-40B4-BE49-F238E27FC236}">
                    <a16:creationId xmlns:a16="http://schemas.microsoft.com/office/drawing/2014/main" id="{E21455E6-B685-4267-B417-E458F5806B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45">
                <a:extLst>
                  <a:ext uri="{FF2B5EF4-FFF2-40B4-BE49-F238E27FC236}">
                    <a16:creationId xmlns:a16="http://schemas.microsoft.com/office/drawing/2014/main" id="{FD846642-0B43-4FF0-8B69-4179B8FDB2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46">
                <a:extLst>
                  <a:ext uri="{FF2B5EF4-FFF2-40B4-BE49-F238E27FC236}">
                    <a16:creationId xmlns:a16="http://schemas.microsoft.com/office/drawing/2014/main" id="{58E87E84-9CC7-4026-A140-1FD21A3CA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47">
                <a:extLst>
                  <a:ext uri="{FF2B5EF4-FFF2-40B4-BE49-F238E27FC236}">
                    <a16:creationId xmlns:a16="http://schemas.microsoft.com/office/drawing/2014/main" id="{91009460-2AB6-4606-B263-ABFF33225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48">
                <a:extLst>
                  <a:ext uri="{FF2B5EF4-FFF2-40B4-BE49-F238E27FC236}">
                    <a16:creationId xmlns:a16="http://schemas.microsoft.com/office/drawing/2014/main" id="{73FD1894-3B32-4595-A3BE-ED3F0E0705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49">
                <a:extLst>
                  <a:ext uri="{FF2B5EF4-FFF2-40B4-BE49-F238E27FC236}">
                    <a16:creationId xmlns:a16="http://schemas.microsoft.com/office/drawing/2014/main" id="{AFA2C5C4-84C0-4175-9F1E-B478E06059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50">
                <a:extLst>
                  <a:ext uri="{FF2B5EF4-FFF2-40B4-BE49-F238E27FC236}">
                    <a16:creationId xmlns:a16="http://schemas.microsoft.com/office/drawing/2014/main" id="{DA6B74A1-3214-418D-A83D-CEFCBA91F6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51">
                <a:extLst>
                  <a:ext uri="{FF2B5EF4-FFF2-40B4-BE49-F238E27FC236}">
                    <a16:creationId xmlns:a16="http://schemas.microsoft.com/office/drawing/2014/main" id="{D45A9B76-0476-4B4A-957E-3D35820D07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52">
                <a:extLst>
                  <a:ext uri="{FF2B5EF4-FFF2-40B4-BE49-F238E27FC236}">
                    <a16:creationId xmlns:a16="http://schemas.microsoft.com/office/drawing/2014/main" id="{C32450DE-5B76-4985-B619-E9D8739428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53">
                <a:extLst>
                  <a:ext uri="{FF2B5EF4-FFF2-40B4-BE49-F238E27FC236}">
                    <a16:creationId xmlns:a16="http://schemas.microsoft.com/office/drawing/2014/main" id="{17D32AFC-01E6-40EA-9986-8AF96CC2F1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54">
                <a:extLst>
                  <a:ext uri="{FF2B5EF4-FFF2-40B4-BE49-F238E27FC236}">
                    <a16:creationId xmlns:a16="http://schemas.microsoft.com/office/drawing/2014/main" id="{D8290C28-CE9D-4701-A192-853252B63E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55">
                <a:extLst>
                  <a:ext uri="{FF2B5EF4-FFF2-40B4-BE49-F238E27FC236}">
                    <a16:creationId xmlns:a16="http://schemas.microsoft.com/office/drawing/2014/main" id="{D03ECF66-DE91-422F-A374-FEE8D36FFD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56">
                <a:extLst>
                  <a:ext uri="{FF2B5EF4-FFF2-40B4-BE49-F238E27FC236}">
                    <a16:creationId xmlns:a16="http://schemas.microsoft.com/office/drawing/2014/main" id="{2BE9C8E9-BFD6-4BD2-956C-36CBF3957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57">
                <a:extLst>
                  <a:ext uri="{FF2B5EF4-FFF2-40B4-BE49-F238E27FC236}">
                    <a16:creationId xmlns:a16="http://schemas.microsoft.com/office/drawing/2014/main" id="{3E4F73EE-5A5B-4AC0-939C-5F886D2391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58">
                <a:extLst>
                  <a:ext uri="{FF2B5EF4-FFF2-40B4-BE49-F238E27FC236}">
                    <a16:creationId xmlns:a16="http://schemas.microsoft.com/office/drawing/2014/main" id="{03037D3C-5B16-4E7A-8BFA-E7CE44826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59">
                <a:extLst>
                  <a:ext uri="{FF2B5EF4-FFF2-40B4-BE49-F238E27FC236}">
                    <a16:creationId xmlns:a16="http://schemas.microsoft.com/office/drawing/2014/main" id="{851F7D80-FB0A-47B9-AF5E-BECD428A9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0">
                <a:extLst>
                  <a:ext uri="{FF2B5EF4-FFF2-40B4-BE49-F238E27FC236}">
                    <a16:creationId xmlns:a16="http://schemas.microsoft.com/office/drawing/2014/main" id="{8135D29B-26FE-475D-A582-E9657EC837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1">
                <a:extLst>
                  <a:ext uri="{FF2B5EF4-FFF2-40B4-BE49-F238E27FC236}">
                    <a16:creationId xmlns:a16="http://schemas.microsoft.com/office/drawing/2014/main" id="{8ED65963-9325-4BC6-903F-F661EDF703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2">
                <a:extLst>
                  <a:ext uri="{FF2B5EF4-FFF2-40B4-BE49-F238E27FC236}">
                    <a16:creationId xmlns:a16="http://schemas.microsoft.com/office/drawing/2014/main" id="{2BD95B19-5F73-4A02-807B-CDDFFE81A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3">
                <a:extLst>
                  <a:ext uri="{FF2B5EF4-FFF2-40B4-BE49-F238E27FC236}">
                    <a16:creationId xmlns:a16="http://schemas.microsoft.com/office/drawing/2014/main" id="{939AA2DF-3056-4F0B-BC75-F295D493AE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">
                <a:extLst>
                  <a:ext uri="{FF2B5EF4-FFF2-40B4-BE49-F238E27FC236}">
                    <a16:creationId xmlns:a16="http://schemas.microsoft.com/office/drawing/2014/main" id="{5743C27D-93FD-4258-B35F-57D70D263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">
                <a:extLst>
                  <a:ext uri="{FF2B5EF4-FFF2-40B4-BE49-F238E27FC236}">
                    <a16:creationId xmlns:a16="http://schemas.microsoft.com/office/drawing/2014/main" id="{81F8B43B-A3AB-44EF-B402-06B846D420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6">
                <a:extLst>
                  <a:ext uri="{FF2B5EF4-FFF2-40B4-BE49-F238E27FC236}">
                    <a16:creationId xmlns:a16="http://schemas.microsoft.com/office/drawing/2014/main" id="{48285A61-7FB4-4944-A16B-B349D5D552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7">
                <a:extLst>
                  <a:ext uri="{FF2B5EF4-FFF2-40B4-BE49-F238E27FC236}">
                    <a16:creationId xmlns:a16="http://schemas.microsoft.com/office/drawing/2014/main" id="{9C7C553E-A93C-46FB-8960-8EB7700299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8">
                <a:extLst>
                  <a:ext uri="{FF2B5EF4-FFF2-40B4-BE49-F238E27FC236}">
                    <a16:creationId xmlns:a16="http://schemas.microsoft.com/office/drawing/2014/main" id="{04928CAF-8E8B-4749-BEFD-509895834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9">
                <a:extLst>
                  <a:ext uri="{FF2B5EF4-FFF2-40B4-BE49-F238E27FC236}">
                    <a16:creationId xmlns:a16="http://schemas.microsoft.com/office/drawing/2014/main" id="{2C868D4F-74E2-4BCA-9C81-B6919CBC91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70">
                <a:extLst>
                  <a:ext uri="{FF2B5EF4-FFF2-40B4-BE49-F238E27FC236}">
                    <a16:creationId xmlns:a16="http://schemas.microsoft.com/office/drawing/2014/main" id="{A34CAA64-1CE4-4ED2-B1DA-67F9A9692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71">
                <a:extLst>
                  <a:ext uri="{FF2B5EF4-FFF2-40B4-BE49-F238E27FC236}">
                    <a16:creationId xmlns:a16="http://schemas.microsoft.com/office/drawing/2014/main" id="{60AC4533-B391-4D44-9701-42C66FA246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72">
                <a:extLst>
                  <a:ext uri="{FF2B5EF4-FFF2-40B4-BE49-F238E27FC236}">
                    <a16:creationId xmlns:a16="http://schemas.microsoft.com/office/drawing/2014/main" id="{62B343F6-80C9-4006-B42E-104343378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73">
                <a:extLst>
                  <a:ext uri="{FF2B5EF4-FFF2-40B4-BE49-F238E27FC236}">
                    <a16:creationId xmlns:a16="http://schemas.microsoft.com/office/drawing/2014/main" id="{8E5AD5A3-8556-4C2B-8F9E-38DCA58A8E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74">
                <a:extLst>
                  <a:ext uri="{FF2B5EF4-FFF2-40B4-BE49-F238E27FC236}">
                    <a16:creationId xmlns:a16="http://schemas.microsoft.com/office/drawing/2014/main" id="{6A9DEE3C-43AF-4ED9-BDAB-EDE02E9F69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75">
                <a:extLst>
                  <a:ext uri="{FF2B5EF4-FFF2-40B4-BE49-F238E27FC236}">
                    <a16:creationId xmlns:a16="http://schemas.microsoft.com/office/drawing/2014/main" id="{3153269E-C0F9-447C-B652-5934E0B95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76">
                <a:extLst>
                  <a:ext uri="{FF2B5EF4-FFF2-40B4-BE49-F238E27FC236}">
                    <a16:creationId xmlns:a16="http://schemas.microsoft.com/office/drawing/2014/main" id="{C7284D51-77D5-43E9-ACCA-6D64C8E82D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77">
                <a:extLst>
                  <a:ext uri="{FF2B5EF4-FFF2-40B4-BE49-F238E27FC236}">
                    <a16:creationId xmlns:a16="http://schemas.microsoft.com/office/drawing/2014/main" id="{D76D6065-A65B-4ED5-B056-2C98222BBB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78">
                <a:extLst>
                  <a:ext uri="{FF2B5EF4-FFF2-40B4-BE49-F238E27FC236}">
                    <a16:creationId xmlns:a16="http://schemas.microsoft.com/office/drawing/2014/main" id="{E27BDC26-64E4-4E03-BA87-DD6C52860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79">
                <a:extLst>
                  <a:ext uri="{FF2B5EF4-FFF2-40B4-BE49-F238E27FC236}">
                    <a16:creationId xmlns:a16="http://schemas.microsoft.com/office/drawing/2014/main" id="{665678E8-3AC7-43AF-8B85-5DE78583A0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80">
                <a:extLst>
                  <a:ext uri="{FF2B5EF4-FFF2-40B4-BE49-F238E27FC236}">
                    <a16:creationId xmlns:a16="http://schemas.microsoft.com/office/drawing/2014/main" id="{B2F051BC-784B-48FE-BCFB-576E7B5D3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81">
                <a:extLst>
                  <a:ext uri="{FF2B5EF4-FFF2-40B4-BE49-F238E27FC236}">
                    <a16:creationId xmlns:a16="http://schemas.microsoft.com/office/drawing/2014/main" id="{F485BD4A-DCE3-4F97-B6CA-E9BA9FD8BB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82">
                <a:extLst>
                  <a:ext uri="{FF2B5EF4-FFF2-40B4-BE49-F238E27FC236}">
                    <a16:creationId xmlns:a16="http://schemas.microsoft.com/office/drawing/2014/main" id="{80AD9CE9-428C-48EA-BA88-8CDE8AB89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83">
                <a:extLst>
                  <a:ext uri="{FF2B5EF4-FFF2-40B4-BE49-F238E27FC236}">
                    <a16:creationId xmlns:a16="http://schemas.microsoft.com/office/drawing/2014/main" id="{DB2F039A-9133-4BA1-9A1B-37B8709582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84">
                <a:extLst>
                  <a:ext uri="{FF2B5EF4-FFF2-40B4-BE49-F238E27FC236}">
                    <a16:creationId xmlns:a16="http://schemas.microsoft.com/office/drawing/2014/main" id="{00CB3E80-6206-49C2-80C2-36C1717CC1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85">
                <a:extLst>
                  <a:ext uri="{FF2B5EF4-FFF2-40B4-BE49-F238E27FC236}">
                    <a16:creationId xmlns:a16="http://schemas.microsoft.com/office/drawing/2014/main" id="{4E1CA6C3-A373-4EE4-8371-2A34CA8111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86">
                <a:extLst>
                  <a:ext uri="{FF2B5EF4-FFF2-40B4-BE49-F238E27FC236}">
                    <a16:creationId xmlns:a16="http://schemas.microsoft.com/office/drawing/2014/main" id="{E8F70B48-E435-4317-A748-E79F5253F3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87">
                <a:extLst>
                  <a:ext uri="{FF2B5EF4-FFF2-40B4-BE49-F238E27FC236}">
                    <a16:creationId xmlns:a16="http://schemas.microsoft.com/office/drawing/2014/main" id="{ACD4D2C6-B158-483A-863F-43469E3E7B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88">
                <a:extLst>
                  <a:ext uri="{FF2B5EF4-FFF2-40B4-BE49-F238E27FC236}">
                    <a16:creationId xmlns:a16="http://schemas.microsoft.com/office/drawing/2014/main" id="{DBE0505B-F768-43FD-8ADC-26E0B3C9E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89">
                <a:extLst>
                  <a:ext uri="{FF2B5EF4-FFF2-40B4-BE49-F238E27FC236}">
                    <a16:creationId xmlns:a16="http://schemas.microsoft.com/office/drawing/2014/main" id="{F1A8B8B3-55E7-418E-8A28-6C0729E7DC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90">
                <a:extLst>
                  <a:ext uri="{FF2B5EF4-FFF2-40B4-BE49-F238E27FC236}">
                    <a16:creationId xmlns:a16="http://schemas.microsoft.com/office/drawing/2014/main" id="{C9AB2045-78F5-407A-8347-AE4D623AE3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91">
                <a:extLst>
                  <a:ext uri="{FF2B5EF4-FFF2-40B4-BE49-F238E27FC236}">
                    <a16:creationId xmlns:a16="http://schemas.microsoft.com/office/drawing/2014/main" id="{393FA9C7-337D-46B7-BD13-A359C98257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92">
                <a:extLst>
                  <a:ext uri="{FF2B5EF4-FFF2-40B4-BE49-F238E27FC236}">
                    <a16:creationId xmlns:a16="http://schemas.microsoft.com/office/drawing/2014/main" id="{18D15290-BF8A-4360-A367-2E069EF64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93">
                <a:extLst>
                  <a:ext uri="{FF2B5EF4-FFF2-40B4-BE49-F238E27FC236}">
                    <a16:creationId xmlns:a16="http://schemas.microsoft.com/office/drawing/2014/main" id="{74667614-FDF6-4854-A656-60B55DD71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94">
                <a:extLst>
                  <a:ext uri="{FF2B5EF4-FFF2-40B4-BE49-F238E27FC236}">
                    <a16:creationId xmlns:a16="http://schemas.microsoft.com/office/drawing/2014/main" id="{E72E350A-5DB3-4383-8F97-94C1CE3C6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95">
                <a:extLst>
                  <a:ext uri="{FF2B5EF4-FFF2-40B4-BE49-F238E27FC236}">
                    <a16:creationId xmlns:a16="http://schemas.microsoft.com/office/drawing/2014/main" id="{ADDD9EB8-68CE-43CD-A0D0-D0E1BC88D4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96">
                <a:extLst>
                  <a:ext uri="{FF2B5EF4-FFF2-40B4-BE49-F238E27FC236}">
                    <a16:creationId xmlns:a16="http://schemas.microsoft.com/office/drawing/2014/main" id="{7A756586-A13D-4B3C-BAB4-A4EF0D0786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97">
                <a:extLst>
                  <a:ext uri="{FF2B5EF4-FFF2-40B4-BE49-F238E27FC236}">
                    <a16:creationId xmlns:a16="http://schemas.microsoft.com/office/drawing/2014/main" id="{2B6F386C-72C0-44BF-8885-B2114F5C5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8">
                <a:extLst>
                  <a:ext uri="{FF2B5EF4-FFF2-40B4-BE49-F238E27FC236}">
                    <a16:creationId xmlns:a16="http://schemas.microsoft.com/office/drawing/2014/main" id="{45F563FD-47A0-4286-AC5A-452F71CA1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99">
                <a:extLst>
                  <a:ext uri="{FF2B5EF4-FFF2-40B4-BE49-F238E27FC236}">
                    <a16:creationId xmlns:a16="http://schemas.microsoft.com/office/drawing/2014/main" id="{6D7A9DBA-057B-4743-914D-FEE1183673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00">
                <a:extLst>
                  <a:ext uri="{FF2B5EF4-FFF2-40B4-BE49-F238E27FC236}">
                    <a16:creationId xmlns:a16="http://schemas.microsoft.com/office/drawing/2014/main" id="{EBC017E1-A56B-4B24-A5CB-CDCD9DD8C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01">
                <a:extLst>
                  <a:ext uri="{FF2B5EF4-FFF2-40B4-BE49-F238E27FC236}">
                    <a16:creationId xmlns:a16="http://schemas.microsoft.com/office/drawing/2014/main" id="{CBC046CB-44E7-44D8-AB83-226E71FD0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02">
                <a:extLst>
                  <a:ext uri="{FF2B5EF4-FFF2-40B4-BE49-F238E27FC236}">
                    <a16:creationId xmlns:a16="http://schemas.microsoft.com/office/drawing/2014/main" id="{C74730D6-0552-4F50-9971-EEFE178E8C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03">
                <a:extLst>
                  <a:ext uri="{FF2B5EF4-FFF2-40B4-BE49-F238E27FC236}">
                    <a16:creationId xmlns:a16="http://schemas.microsoft.com/office/drawing/2014/main" id="{8FC16A00-3053-4088-8345-CB226ECC9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04">
                <a:extLst>
                  <a:ext uri="{FF2B5EF4-FFF2-40B4-BE49-F238E27FC236}">
                    <a16:creationId xmlns:a16="http://schemas.microsoft.com/office/drawing/2014/main" id="{89A96978-A9DF-4420-B1BF-F54851D3F8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4" name="Freeform 206">
              <a:extLst>
                <a:ext uri="{FF2B5EF4-FFF2-40B4-BE49-F238E27FC236}">
                  <a16:creationId xmlns:a16="http://schemas.microsoft.com/office/drawing/2014/main" id="{E13E3358-A0B2-4031-B4F2-D19D32281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07">
              <a:extLst>
                <a:ext uri="{FF2B5EF4-FFF2-40B4-BE49-F238E27FC236}">
                  <a16:creationId xmlns:a16="http://schemas.microsoft.com/office/drawing/2014/main" id="{D34FF702-A1D6-4146-8907-BBCBC4DBF9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8">
              <a:extLst>
                <a:ext uri="{FF2B5EF4-FFF2-40B4-BE49-F238E27FC236}">
                  <a16:creationId xmlns:a16="http://schemas.microsoft.com/office/drawing/2014/main" id="{0A1B8AB8-2600-445D-9D46-8545A17BB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9">
              <a:extLst>
                <a:ext uri="{FF2B5EF4-FFF2-40B4-BE49-F238E27FC236}">
                  <a16:creationId xmlns:a16="http://schemas.microsoft.com/office/drawing/2014/main" id="{202741DF-0919-4C77-B66C-407F189C3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10">
              <a:extLst>
                <a:ext uri="{FF2B5EF4-FFF2-40B4-BE49-F238E27FC236}">
                  <a16:creationId xmlns:a16="http://schemas.microsoft.com/office/drawing/2014/main" id="{707A470F-C63D-485F-AEFB-E75FA94E3E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11">
              <a:extLst>
                <a:ext uri="{FF2B5EF4-FFF2-40B4-BE49-F238E27FC236}">
                  <a16:creationId xmlns:a16="http://schemas.microsoft.com/office/drawing/2014/main" id="{B3FB0915-0DF4-4DB0-96F9-45BE381B5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2">
              <a:extLst>
                <a:ext uri="{FF2B5EF4-FFF2-40B4-BE49-F238E27FC236}">
                  <a16:creationId xmlns:a16="http://schemas.microsoft.com/office/drawing/2014/main" id="{6540C12E-8D65-4BC3-96A9-C485CD615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3">
              <a:extLst>
                <a:ext uri="{FF2B5EF4-FFF2-40B4-BE49-F238E27FC236}">
                  <a16:creationId xmlns:a16="http://schemas.microsoft.com/office/drawing/2014/main" id="{F3E04CC2-CF8C-4E2C-A444-F7C5570C1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4">
              <a:extLst>
                <a:ext uri="{FF2B5EF4-FFF2-40B4-BE49-F238E27FC236}">
                  <a16:creationId xmlns:a16="http://schemas.microsoft.com/office/drawing/2014/main" id="{A0737619-3385-48D5-955A-FEB8A76EC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5">
              <a:extLst>
                <a:ext uri="{FF2B5EF4-FFF2-40B4-BE49-F238E27FC236}">
                  <a16:creationId xmlns:a16="http://schemas.microsoft.com/office/drawing/2014/main" id="{88FC9819-0A41-4C23-8902-90FA78A6A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6">
              <a:extLst>
                <a:ext uri="{FF2B5EF4-FFF2-40B4-BE49-F238E27FC236}">
                  <a16:creationId xmlns:a16="http://schemas.microsoft.com/office/drawing/2014/main" id="{72BB478D-EE4D-4BC4-8A08-5240C7D42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7">
              <a:extLst>
                <a:ext uri="{FF2B5EF4-FFF2-40B4-BE49-F238E27FC236}">
                  <a16:creationId xmlns:a16="http://schemas.microsoft.com/office/drawing/2014/main" id="{2E81240F-6749-4554-A7CE-A6934FF83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8">
              <a:extLst>
                <a:ext uri="{FF2B5EF4-FFF2-40B4-BE49-F238E27FC236}">
                  <a16:creationId xmlns:a16="http://schemas.microsoft.com/office/drawing/2014/main" id="{59AAD103-8465-4C56-9BA2-75E498744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9">
              <a:extLst>
                <a:ext uri="{FF2B5EF4-FFF2-40B4-BE49-F238E27FC236}">
                  <a16:creationId xmlns:a16="http://schemas.microsoft.com/office/drawing/2014/main" id="{1FC5BE5A-8B78-42D8-9ADC-7241C6D34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20">
              <a:extLst>
                <a:ext uri="{FF2B5EF4-FFF2-40B4-BE49-F238E27FC236}">
                  <a16:creationId xmlns:a16="http://schemas.microsoft.com/office/drawing/2014/main" id="{8027F74C-3606-43E6-8232-8AD7F8DB7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1">
              <a:extLst>
                <a:ext uri="{FF2B5EF4-FFF2-40B4-BE49-F238E27FC236}">
                  <a16:creationId xmlns:a16="http://schemas.microsoft.com/office/drawing/2014/main" id="{E2293C39-A384-4D43-82E0-A930BEF079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2">
              <a:extLst>
                <a:ext uri="{FF2B5EF4-FFF2-40B4-BE49-F238E27FC236}">
                  <a16:creationId xmlns:a16="http://schemas.microsoft.com/office/drawing/2014/main" id="{D9D68CD7-5F74-4428-AAFC-EC69B92AC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23">
              <a:extLst>
                <a:ext uri="{FF2B5EF4-FFF2-40B4-BE49-F238E27FC236}">
                  <a16:creationId xmlns:a16="http://schemas.microsoft.com/office/drawing/2014/main" id="{37E4A480-3CBF-4ABF-88D0-9A9AD5268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24">
              <a:extLst>
                <a:ext uri="{FF2B5EF4-FFF2-40B4-BE49-F238E27FC236}">
                  <a16:creationId xmlns:a16="http://schemas.microsoft.com/office/drawing/2014/main" id="{1F57C411-0747-4AF1-B7F7-1AB3BEDC7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25">
              <a:extLst>
                <a:ext uri="{FF2B5EF4-FFF2-40B4-BE49-F238E27FC236}">
                  <a16:creationId xmlns:a16="http://schemas.microsoft.com/office/drawing/2014/main" id="{607F2527-1867-4322-A677-D76336FC2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FE1BD4BF-3B18-4FC9-ADAC-6100168CDDF2}"/>
              </a:ext>
            </a:extLst>
          </p:cNvPr>
          <p:cNvGrpSpPr/>
          <p:nvPr userDrawn="1"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C3207092-A152-4671-B255-00939E737E01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0F7C7C45-9F87-4746-8657-2B92AC338700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6481C0E-FBDC-4D8A-884E-89FE8942A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6" y="3429000"/>
            <a:ext cx="6973464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78809-CD44-4AB5-AE50-381CEEACD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3" y="4532820"/>
            <a:ext cx="9504271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B8C00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orange">
    <p:bg>
      <p:bgPr>
        <a:solidFill>
          <a:srgbClr val="E28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5FDA83CE-78EC-4E76-BAAC-17FB523FACED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rgbClr val="FFC000">
              <a:alpha val="52000"/>
            </a:srgbClr>
          </a:solidFill>
        </p:grpSpPr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9A8B7613-4999-46BB-A91E-1017C4C2E8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597E0FB1-D495-40AE-9189-7DDE0A0D8A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A53DF07-EF8D-4A61-B35F-10CF2257D7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7C54A7A4-B614-476F-A1EF-51C5C2465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F7D99902-2729-412E-A339-727E65D8FD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DC8EC99F-7B27-4AC0-B7F3-E246A971A6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E4C14921-45F2-4FE6-A77B-593A49BA13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D7AB7DD-E90B-4D95-838A-D44E5C0DF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196816CF-A691-4FD6-8FCE-E0B769F218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D445D279-0E19-40D0-9E12-FEAB568A6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CEFC39A6-9704-4000-8961-576E1D9F8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6513A2B9-5128-40BA-918D-6BCA0FB175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8D49FF48-8F54-4ECB-84E5-A541486FB8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D577525-A632-4B95-81C0-B7E0CB282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A7904C4-A412-4211-A222-8550F2369F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8DA1C17F-8330-4CDE-8451-708AC491A4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3D0E6D9-271D-478B-B55C-D2A543404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6584C79E-EEDB-4D0B-8FE3-4D1056CCC5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F5F481AA-A95E-4D2D-8D61-41E7C840F8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1241A3DD-786D-41AE-AB3C-B3AE648872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B3942186-53A3-4861-9CCD-F2E87BA8B8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4762F855-8A7D-4D55-A6DC-6983D9018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15C79468-CC07-4FD5-8610-C54A367E6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B03296F6-4BEC-4573-A637-F12B7337D5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F7C2D8F8-5A6B-4C08-B16A-E65A070D8B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D90D5F80-CB97-4C95-8FE3-101E37C994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10FE384-97BD-4E6B-9CEA-3C7760894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E4271B35-6C6A-4FDC-84E4-2D1A2BAEC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EAB5B75B-BC52-4DC2-86CB-A077EC5A6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154E0E28-77F7-4A11-8F2C-09087CA9A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8415B449-9FA5-4264-90AF-5E7509ECB2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CF8A099A-F795-4755-9E5C-25F83214B2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59389EC5-F638-40E3-8E7B-07CCE199EA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23446436-AEC8-4033-9197-9E6310000C6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941AC412-D8A9-46F0-B3DB-18CAB0CC41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69A2E638-A48B-4743-94A3-47AEACE4DA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18402AD9-997D-4F00-B5FA-579D577A8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207DA7EC-0CBF-450F-9BA8-90DC4F13E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DA2153A4-43BE-4F9E-91EB-334D710CE2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327D11B1-4804-473A-8C74-28927945C1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E24D651C-DDE8-46E1-A229-7B124B2BBC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05BDE82A-D17F-4AE1-A8CF-27425F656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9982B63B-519E-4AC8-83D4-3838B210FD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00D86A08-DCE9-46FB-9078-D3B0A7A30B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9D29A2AC-3EAC-4695-B555-2E34F5CEC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722E02FC-1535-4554-93DF-3420EB811B9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9124F6DA-930D-4808-963B-6CD83F244E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7C2D6C43-B852-4E2C-844E-B92E4A602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BB05A101-7C39-4947-B42F-830C72B9F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0F02CA1C-CE11-486C-AC62-41139A93E6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540D475A-13C1-4F63-852D-66FE35BA52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2918B44E-8C3B-48A8-BC6D-35E8C9B1E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5B07CDC7-44F8-41D1-9A98-A68A06577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336B0496-4555-456F-8417-D15DF41A25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9D260E1A-F9F6-4403-95AB-2FA86A3C1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A09D1ADC-C2F0-4EF3-9076-CDA2FC1D98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DC929021-5714-407F-8A1A-9B1EFD624A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44D24ADF-D8CB-42E4-9E77-53212EA5D0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B06D0A79-8148-4E11-9D9B-A41AAFB8A3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2E709085-21ED-43AD-B879-5C2C3E22BB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1ABC7E54-D791-4878-A940-06B32D564D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6A378E43-F6B8-4794-BF8C-BB2963784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C122F332-CCEF-4390-942D-683DDF7840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DA61C6A3-0B46-4BEC-9120-A2FF34A257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5F58DDC9-71D9-43ED-83EA-8260E436E0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0CBF630F-DDC8-41E6-A5DF-BA54743E66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56F026E0-180F-4868-94F1-D103BADDC8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CF642354-122F-47E7-A703-9B44367369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63B502AA-2128-45C6-9147-6CD86C520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C481143C-F523-4F20-BDA4-B8377645F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0B3EBC35-86BE-4E19-B51F-489507220E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D7770ED1-7222-4AFF-B6D3-E81A19727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D198982C-94AB-4D7E-A762-64C92DAEF1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F2461AAF-A8C7-40E3-949A-7855A586B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56EE515F-5C9E-443F-A2CD-216669244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id="{7ED3D99B-4F99-4AD4-BD2E-567303CA9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id="{0BDFEAF5-FAD6-43A3-A55F-92E93BBC6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id="{99D8D05C-1436-4AB1-A318-A0964867B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id="{B9DE230B-06B3-4578-8FFD-A0F0E44602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052C896E-67D3-46C2-A863-8B3E48E54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4">
                <a:extLst>
                  <a:ext uri="{FF2B5EF4-FFF2-40B4-BE49-F238E27FC236}">
                    <a16:creationId xmlns:a16="http://schemas.microsoft.com/office/drawing/2014/main" id="{BAF4936B-EAB9-4CB0-B42A-BDC969D96A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5">
                <a:extLst>
                  <a:ext uri="{FF2B5EF4-FFF2-40B4-BE49-F238E27FC236}">
                    <a16:creationId xmlns:a16="http://schemas.microsoft.com/office/drawing/2014/main" id="{310A0FC3-4624-441B-BA97-1E36FA5E36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6">
                <a:extLst>
                  <a:ext uri="{FF2B5EF4-FFF2-40B4-BE49-F238E27FC236}">
                    <a16:creationId xmlns:a16="http://schemas.microsoft.com/office/drawing/2014/main" id="{44B4BD46-7207-4581-90B8-EEB3DD042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FB6E2BAF-CFF2-499E-A685-F5D2568F29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CB23DBDE-FE6C-4E9A-B890-B76028AB4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8C078875-1FB5-49D7-9B5A-07781B865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118BFA6C-3869-4E17-A79D-94D0EDB24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048D6A0F-6EF1-4587-B9C0-56054DD92D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3DE61ABD-E0BA-49AD-9989-65DADE0BB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5B60EBC6-3BF6-4FFF-8445-D6E248B4B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A922E584-47C3-46D5-B021-822A4BD75A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33084549-BEEB-4D2F-8661-7DEFEF502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F3B500D6-3AB2-4DFC-9E32-A4A9A3D28E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61A7EA19-4A20-47F1-99D8-0819935A8B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CE346F99-8217-42FF-BF2F-E214028D8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E4EA3127-D1C3-488C-ACF2-4CF4C221C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479F43CF-ECC1-4B86-BF86-6B4C122ED7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805C0DE-E5E9-4D54-9897-C495F27A3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953FFE37-B9EA-4C6B-97A4-0F96A099EC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E1D3545-4F2E-4CF2-AEE7-739D6C90A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F2F098D9-064D-4766-87C8-BB69465023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B96D33CA-7E21-4377-ACE5-6D42AF634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CB450EDF-7720-4DAD-8E5B-0B47B4643D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989D3E51-4F28-4157-B841-446C3E8DE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29DCA778-1E0C-4C25-B508-9755CE0ACB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001B2155-0561-4395-9C87-308B54F401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FAFC3C44-F935-4EC5-B83D-F6BF6A7109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5F64E472-D8B4-4479-8036-32FA5F532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A78853E-277F-420E-8EF6-BC01A22A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629B4B9B-01B7-4DD8-890B-BE4A231D9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AF4A3EF2-DC7C-4C61-8459-189FCEF85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EB6BD117-459B-4854-8104-3409CA495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F78B9DFC-482F-46D5-9464-C95F28CCE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6279C12D-6D9F-4F8B-A082-2BB8B759FD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C9B2D388-2834-4DFF-8371-270146FB9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9">
                <a:extLst>
                  <a:ext uri="{FF2B5EF4-FFF2-40B4-BE49-F238E27FC236}">
                    <a16:creationId xmlns:a16="http://schemas.microsoft.com/office/drawing/2014/main" id="{83CBBB7E-15C7-4675-8DEF-346C490A88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FF560417-AE4D-40A7-B783-47DEE0F6C2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3DD8B16B-B204-4FAE-9410-D730D86B22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0E355762-96A3-4785-9328-D7ADD096B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C41C287C-8E4A-46B7-AF03-BED4F2BFE5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4">
                <a:extLst>
                  <a:ext uri="{FF2B5EF4-FFF2-40B4-BE49-F238E27FC236}">
                    <a16:creationId xmlns:a16="http://schemas.microsoft.com/office/drawing/2014/main" id="{8F76974A-88B2-4CA2-8CBD-CD2C7F551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BE95E4D0-0E56-4006-8671-B83B4D715F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6E868D7A-FC8A-4A19-9E26-D8F45127C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408CD864-5B70-4708-B4E6-14043A34F2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8">
                <a:extLst>
                  <a:ext uri="{FF2B5EF4-FFF2-40B4-BE49-F238E27FC236}">
                    <a16:creationId xmlns:a16="http://schemas.microsoft.com/office/drawing/2014/main" id="{82C99B0B-EE20-417C-BC57-A3A212298B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9">
                <a:extLst>
                  <a:ext uri="{FF2B5EF4-FFF2-40B4-BE49-F238E27FC236}">
                    <a16:creationId xmlns:a16="http://schemas.microsoft.com/office/drawing/2014/main" id="{315A8446-838C-4E13-A89B-059F0806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0">
                <a:extLst>
                  <a:ext uri="{FF2B5EF4-FFF2-40B4-BE49-F238E27FC236}">
                    <a16:creationId xmlns:a16="http://schemas.microsoft.com/office/drawing/2014/main" id="{2CAA53C3-D5FE-43DB-9CFE-584B11A117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1">
                <a:extLst>
                  <a:ext uri="{FF2B5EF4-FFF2-40B4-BE49-F238E27FC236}">
                    <a16:creationId xmlns:a16="http://schemas.microsoft.com/office/drawing/2014/main" id="{4F72D71F-6103-4F57-BB5E-71F604F1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2">
                <a:extLst>
                  <a:ext uri="{FF2B5EF4-FFF2-40B4-BE49-F238E27FC236}">
                    <a16:creationId xmlns:a16="http://schemas.microsoft.com/office/drawing/2014/main" id="{565F5678-8D91-42CD-AA8A-3C949685C2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3">
                <a:extLst>
                  <a:ext uri="{FF2B5EF4-FFF2-40B4-BE49-F238E27FC236}">
                    <a16:creationId xmlns:a16="http://schemas.microsoft.com/office/drawing/2014/main" id="{203BB77A-BA44-485D-9D73-25E328341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4">
                <a:extLst>
                  <a:ext uri="{FF2B5EF4-FFF2-40B4-BE49-F238E27FC236}">
                    <a16:creationId xmlns:a16="http://schemas.microsoft.com/office/drawing/2014/main" id="{0E7781CC-1FA0-48C8-9EC9-DB6A6F2533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5">
                <a:extLst>
                  <a:ext uri="{FF2B5EF4-FFF2-40B4-BE49-F238E27FC236}">
                    <a16:creationId xmlns:a16="http://schemas.microsoft.com/office/drawing/2014/main" id="{60653E44-7504-4B73-A8AA-7AF3CE96C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6">
                <a:extLst>
                  <a:ext uri="{FF2B5EF4-FFF2-40B4-BE49-F238E27FC236}">
                    <a16:creationId xmlns:a16="http://schemas.microsoft.com/office/drawing/2014/main" id="{5CE6459E-5F22-4B41-8C5B-D0359B986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7">
                <a:extLst>
                  <a:ext uri="{FF2B5EF4-FFF2-40B4-BE49-F238E27FC236}">
                    <a16:creationId xmlns:a16="http://schemas.microsoft.com/office/drawing/2014/main" id="{D4AFE33C-BEEE-44E1-9C07-7D0F852E9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8">
                <a:extLst>
                  <a:ext uri="{FF2B5EF4-FFF2-40B4-BE49-F238E27FC236}">
                    <a16:creationId xmlns:a16="http://schemas.microsoft.com/office/drawing/2014/main" id="{18A6596F-706E-4744-8871-1B0ACC4363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9">
                <a:extLst>
                  <a:ext uri="{FF2B5EF4-FFF2-40B4-BE49-F238E27FC236}">
                    <a16:creationId xmlns:a16="http://schemas.microsoft.com/office/drawing/2014/main" id="{F179A952-5189-4395-B9F1-31A0A24474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0">
                <a:extLst>
                  <a:ext uri="{FF2B5EF4-FFF2-40B4-BE49-F238E27FC236}">
                    <a16:creationId xmlns:a16="http://schemas.microsoft.com/office/drawing/2014/main" id="{5CE13D8D-794A-4A77-969A-B02C222F0E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1">
                <a:extLst>
                  <a:ext uri="{FF2B5EF4-FFF2-40B4-BE49-F238E27FC236}">
                    <a16:creationId xmlns:a16="http://schemas.microsoft.com/office/drawing/2014/main" id="{BDB78698-E344-41B3-8873-BD5DB616CA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2">
                <a:extLst>
                  <a:ext uri="{FF2B5EF4-FFF2-40B4-BE49-F238E27FC236}">
                    <a16:creationId xmlns:a16="http://schemas.microsoft.com/office/drawing/2014/main" id="{4C90617F-6E8B-4787-A282-A44ABF4C87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3">
                <a:extLst>
                  <a:ext uri="{FF2B5EF4-FFF2-40B4-BE49-F238E27FC236}">
                    <a16:creationId xmlns:a16="http://schemas.microsoft.com/office/drawing/2014/main" id="{0694F0C8-0C74-4ECE-992E-B627C52F2C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4">
                <a:extLst>
                  <a:ext uri="{FF2B5EF4-FFF2-40B4-BE49-F238E27FC236}">
                    <a16:creationId xmlns:a16="http://schemas.microsoft.com/office/drawing/2014/main" id="{54E13ABE-7C90-4FEE-92CD-7529A4A9B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5">
                <a:extLst>
                  <a:ext uri="{FF2B5EF4-FFF2-40B4-BE49-F238E27FC236}">
                    <a16:creationId xmlns:a16="http://schemas.microsoft.com/office/drawing/2014/main" id="{6CB39BD0-6C7A-4C29-855C-0050B395F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6">
                <a:extLst>
                  <a:ext uri="{FF2B5EF4-FFF2-40B4-BE49-F238E27FC236}">
                    <a16:creationId xmlns:a16="http://schemas.microsoft.com/office/drawing/2014/main" id="{B5D0C5CB-3344-49A5-A92E-87D91DFDB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7">
                <a:extLst>
                  <a:ext uri="{FF2B5EF4-FFF2-40B4-BE49-F238E27FC236}">
                    <a16:creationId xmlns:a16="http://schemas.microsoft.com/office/drawing/2014/main" id="{C6755DF4-8DB5-45DE-873E-5345A4100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8">
                <a:extLst>
                  <a:ext uri="{FF2B5EF4-FFF2-40B4-BE49-F238E27FC236}">
                    <a16:creationId xmlns:a16="http://schemas.microsoft.com/office/drawing/2014/main" id="{0755AA2E-F3A4-4F22-81D3-8BC162707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96E65499-EE01-4DBD-8AF1-9B2660869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0">
                <a:extLst>
                  <a:ext uri="{FF2B5EF4-FFF2-40B4-BE49-F238E27FC236}">
                    <a16:creationId xmlns:a16="http://schemas.microsoft.com/office/drawing/2014/main" id="{B4D0E568-281B-4183-948D-BA5797DADA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1">
                <a:extLst>
                  <a:ext uri="{FF2B5EF4-FFF2-40B4-BE49-F238E27FC236}">
                    <a16:creationId xmlns:a16="http://schemas.microsoft.com/office/drawing/2014/main" id="{BEF20DF4-33F8-4201-AA82-9703AAC6A9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2">
                <a:extLst>
                  <a:ext uri="{FF2B5EF4-FFF2-40B4-BE49-F238E27FC236}">
                    <a16:creationId xmlns:a16="http://schemas.microsoft.com/office/drawing/2014/main" id="{0367ADF5-4E1D-4DCE-B29E-48D51DB0F2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3">
                <a:extLst>
                  <a:ext uri="{FF2B5EF4-FFF2-40B4-BE49-F238E27FC236}">
                    <a16:creationId xmlns:a16="http://schemas.microsoft.com/office/drawing/2014/main" id="{FE178EBA-2574-4709-9723-411B06576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4">
                <a:extLst>
                  <a:ext uri="{FF2B5EF4-FFF2-40B4-BE49-F238E27FC236}">
                    <a16:creationId xmlns:a16="http://schemas.microsoft.com/office/drawing/2014/main" id="{A5B7E5C8-A64D-4E93-BA41-A2F78F691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5">
                <a:extLst>
                  <a:ext uri="{FF2B5EF4-FFF2-40B4-BE49-F238E27FC236}">
                    <a16:creationId xmlns:a16="http://schemas.microsoft.com/office/drawing/2014/main" id="{94538F43-0856-48EA-8369-284C5AFA3F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6">
                <a:extLst>
                  <a:ext uri="{FF2B5EF4-FFF2-40B4-BE49-F238E27FC236}">
                    <a16:creationId xmlns:a16="http://schemas.microsoft.com/office/drawing/2014/main" id="{6A1F27E4-AC39-43B5-BD46-77EB7760A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7">
                <a:extLst>
                  <a:ext uri="{FF2B5EF4-FFF2-40B4-BE49-F238E27FC236}">
                    <a16:creationId xmlns:a16="http://schemas.microsoft.com/office/drawing/2014/main" id="{48742155-CADC-476D-8E94-97DB2D4A0F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8">
                <a:extLst>
                  <a:ext uri="{FF2B5EF4-FFF2-40B4-BE49-F238E27FC236}">
                    <a16:creationId xmlns:a16="http://schemas.microsoft.com/office/drawing/2014/main" id="{6B81DF67-6C07-437B-85F9-1699AF4C1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9">
                <a:extLst>
                  <a:ext uri="{FF2B5EF4-FFF2-40B4-BE49-F238E27FC236}">
                    <a16:creationId xmlns:a16="http://schemas.microsoft.com/office/drawing/2014/main" id="{39F3E3F2-9BB5-48C1-949D-DB859B3F0E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0">
                <a:extLst>
                  <a:ext uri="{FF2B5EF4-FFF2-40B4-BE49-F238E27FC236}">
                    <a16:creationId xmlns:a16="http://schemas.microsoft.com/office/drawing/2014/main" id="{E545D122-5DD7-4319-9F10-EAF9041CB4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1">
                <a:extLst>
                  <a:ext uri="{FF2B5EF4-FFF2-40B4-BE49-F238E27FC236}">
                    <a16:creationId xmlns:a16="http://schemas.microsoft.com/office/drawing/2014/main" id="{D085B030-BBCD-4379-8D16-38E80FEB8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2">
                <a:extLst>
                  <a:ext uri="{FF2B5EF4-FFF2-40B4-BE49-F238E27FC236}">
                    <a16:creationId xmlns:a16="http://schemas.microsoft.com/office/drawing/2014/main" id="{B54581B2-1258-419B-A4D1-BBE3462B3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3">
                <a:extLst>
                  <a:ext uri="{FF2B5EF4-FFF2-40B4-BE49-F238E27FC236}">
                    <a16:creationId xmlns:a16="http://schemas.microsoft.com/office/drawing/2014/main" id="{4BA374D5-B617-4510-8D7B-5C33EBCB1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4">
                <a:extLst>
                  <a:ext uri="{FF2B5EF4-FFF2-40B4-BE49-F238E27FC236}">
                    <a16:creationId xmlns:a16="http://schemas.microsoft.com/office/drawing/2014/main" id="{6D62F2BD-7D14-43C9-968E-DF04BD24F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5">
                <a:extLst>
                  <a:ext uri="{FF2B5EF4-FFF2-40B4-BE49-F238E27FC236}">
                    <a16:creationId xmlns:a16="http://schemas.microsoft.com/office/drawing/2014/main" id="{4C735EC2-1FAD-4A08-A8A8-809C37147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5947BBC7-4864-4787-AA9C-3FB77C5BC6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7">
                <a:extLst>
                  <a:ext uri="{FF2B5EF4-FFF2-40B4-BE49-F238E27FC236}">
                    <a16:creationId xmlns:a16="http://schemas.microsoft.com/office/drawing/2014/main" id="{14345BAD-491B-4F96-BC75-44960EBCAB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8">
                <a:extLst>
                  <a:ext uri="{FF2B5EF4-FFF2-40B4-BE49-F238E27FC236}">
                    <a16:creationId xmlns:a16="http://schemas.microsoft.com/office/drawing/2014/main" id="{78B60568-12BF-4A2B-8FAA-0D1811C2A9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69">
                <a:extLst>
                  <a:ext uri="{FF2B5EF4-FFF2-40B4-BE49-F238E27FC236}">
                    <a16:creationId xmlns:a16="http://schemas.microsoft.com/office/drawing/2014/main" id="{B3DAC4AE-F4C1-4A3C-A9C1-C094467621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0">
                <a:extLst>
                  <a:ext uri="{FF2B5EF4-FFF2-40B4-BE49-F238E27FC236}">
                    <a16:creationId xmlns:a16="http://schemas.microsoft.com/office/drawing/2014/main" id="{2BE9E439-A3D0-4983-B5E8-6789C5C9DE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1">
                <a:extLst>
                  <a:ext uri="{FF2B5EF4-FFF2-40B4-BE49-F238E27FC236}">
                    <a16:creationId xmlns:a16="http://schemas.microsoft.com/office/drawing/2014/main" id="{88740C23-B469-4C24-97F9-90C471828B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2">
                <a:extLst>
                  <a:ext uri="{FF2B5EF4-FFF2-40B4-BE49-F238E27FC236}">
                    <a16:creationId xmlns:a16="http://schemas.microsoft.com/office/drawing/2014/main" id="{5A3CED33-71F2-44AC-85FD-EBE7AD877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3">
                <a:extLst>
                  <a:ext uri="{FF2B5EF4-FFF2-40B4-BE49-F238E27FC236}">
                    <a16:creationId xmlns:a16="http://schemas.microsoft.com/office/drawing/2014/main" id="{24FCB1A7-716A-4947-A867-044AFEBDE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4">
                <a:extLst>
                  <a:ext uri="{FF2B5EF4-FFF2-40B4-BE49-F238E27FC236}">
                    <a16:creationId xmlns:a16="http://schemas.microsoft.com/office/drawing/2014/main" id="{78F8DF62-F898-4A79-A057-30D7F9527D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5">
                <a:extLst>
                  <a:ext uri="{FF2B5EF4-FFF2-40B4-BE49-F238E27FC236}">
                    <a16:creationId xmlns:a16="http://schemas.microsoft.com/office/drawing/2014/main" id="{047EE782-585A-4074-B2A6-7E9EB7CF6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83C00551-BFA2-41F1-B578-A5191152C5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B916D64A-2048-4E6B-8F1D-9C44E84840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E15AFEFB-EB95-465C-91C4-C090DBBF5B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842AE04F-8C21-4870-8151-EC231D8A2C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36E650E7-0495-4F45-B324-FEB9C30E3C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79AD98E7-2C29-4B40-94A8-992BDFB013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A46F28B3-9A49-486D-BE9A-9B9846227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3">
                <a:extLst>
                  <a:ext uri="{FF2B5EF4-FFF2-40B4-BE49-F238E27FC236}">
                    <a16:creationId xmlns:a16="http://schemas.microsoft.com/office/drawing/2014/main" id="{8596FAF3-7B1B-40C8-9C55-C27B032E4D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A95A7602-FC56-4970-BF29-61D845CB8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5">
                <a:extLst>
                  <a:ext uri="{FF2B5EF4-FFF2-40B4-BE49-F238E27FC236}">
                    <a16:creationId xmlns:a16="http://schemas.microsoft.com/office/drawing/2014/main" id="{7A4C1560-9FFB-487E-8D8E-A0F6872A8A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6DA241A8-215C-4F85-8A17-EA1BB6421C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7">
                <a:extLst>
                  <a:ext uri="{FF2B5EF4-FFF2-40B4-BE49-F238E27FC236}">
                    <a16:creationId xmlns:a16="http://schemas.microsoft.com/office/drawing/2014/main" id="{242C01FB-E5B3-4AC5-ADBD-5F0126310C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7967D034-1829-46A0-AA45-CF8938BE2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CF97FC12-9D1E-40CA-92B4-E509EFEF6A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0">
                <a:extLst>
                  <a:ext uri="{FF2B5EF4-FFF2-40B4-BE49-F238E27FC236}">
                    <a16:creationId xmlns:a16="http://schemas.microsoft.com/office/drawing/2014/main" id="{4FC39172-5D7C-48F5-A700-44DA9D9DE7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1">
                <a:extLst>
                  <a:ext uri="{FF2B5EF4-FFF2-40B4-BE49-F238E27FC236}">
                    <a16:creationId xmlns:a16="http://schemas.microsoft.com/office/drawing/2014/main" id="{8B52D859-03A1-4484-850F-5F8DB842A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2">
                <a:extLst>
                  <a:ext uri="{FF2B5EF4-FFF2-40B4-BE49-F238E27FC236}">
                    <a16:creationId xmlns:a16="http://schemas.microsoft.com/office/drawing/2014/main" id="{026CE30D-00FA-4CB0-B1DA-CA66EE5FAD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3">
                <a:extLst>
                  <a:ext uri="{FF2B5EF4-FFF2-40B4-BE49-F238E27FC236}">
                    <a16:creationId xmlns:a16="http://schemas.microsoft.com/office/drawing/2014/main" id="{6157D5BF-2DDB-4E83-803C-F250AFBE54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4">
                <a:extLst>
                  <a:ext uri="{FF2B5EF4-FFF2-40B4-BE49-F238E27FC236}">
                    <a16:creationId xmlns:a16="http://schemas.microsoft.com/office/drawing/2014/main" id="{4E1908CF-9FCA-4E90-AA04-604F6FF6D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5">
                <a:extLst>
                  <a:ext uri="{FF2B5EF4-FFF2-40B4-BE49-F238E27FC236}">
                    <a16:creationId xmlns:a16="http://schemas.microsoft.com/office/drawing/2014/main" id="{1EA40CC7-525F-4610-B66F-E642C5130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6">
                <a:extLst>
                  <a:ext uri="{FF2B5EF4-FFF2-40B4-BE49-F238E27FC236}">
                    <a16:creationId xmlns:a16="http://schemas.microsoft.com/office/drawing/2014/main" id="{DB2FCEBD-BCF3-44CE-993D-9F573D712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7">
                <a:extLst>
                  <a:ext uri="{FF2B5EF4-FFF2-40B4-BE49-F238E27FC236}">
                    <a16:creationId xmlns:a16="http://schemas.microsoft.com/office/drawing/2014/main" id="{AA2FC5D4-F93F-4283-B548-61A50ECF0F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8">
                <a:extLst>
                  <a:ext uri="{FF2B5EF4-FFF2-40B4-BE49-F238E27FC236}">
                    <a16:creationId xmlns:a16="http://schemas.microsoft.com/office/drawing/2014/main" id="{2B8BB456-C7C4-4A19-BEA8-6649E38880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9">
                <a:extLst>
                  <a:ext uri="{FF2B5EF4-FFF2-40B4-BE49-F238E27FC236}">
                    <a16:creationId xmlns:a16="http://schemas.microsoft.com/office/drawing/2014/main" id="{E1207D89-ABAE-4072-83AB-64F4F3B179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0">
                <a:extLst>
                  <a:ext uri="{FF2B5EF4-FFF2-40B4-BE49-F238E27FC236}">
                    <a16:creationId xmlns:a16="http://schemas.microsoft.com/office/drawing/2014/main" id="{0855D4AC-384C-4A84-B115-BEDBEBC565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1">
                <a:extLst>
                  <a:ext uri="{FF2B5EF4-FFF2-40B4-BE49-F238E27FC236}">
                    <a16:creationId xmlns:a16="http://schemas.microsoft.com/office/drawing/2014/main" id="{DA53EF3E-48AA-441B-821B-5B2AFB1DDC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2">
                <a:extLst>
                  <a:ext uri="{FF2B5EF4-FFF2-40B4-BE49-F238E27FC236}">
                    <a16:creationId xmlns:a16="http://schemas.microsoft.com/office/drawing/2014/main" id="{F66002F6-DAF4-4E42-B394-2B07DB2517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3">
                <a:extLst>
                  <a:ext uri="{FF2B5EF4-FFF2-40B4-BE49-F238E27FC236}">
                    <a16:creationId xmlns:a16="http://schemas.microsoft.com/office/drawing/2014/main" id="{A2FDE772-70F5-4FE2-BE68-6EA24FA61A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04">
                <a:extLst>
                  <a:ext uri="{FF2B5EF4-FFF2-40B4-BE49-F238E27FC236}">
                    <a16:creationId xmlns:a16="http://schemas.microsoft.com/office/drawing/2014/main" id="{A2D83C30-7985-4FD8-ACB6-AF24FE9FA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3F109DAB-F4B7-4C35-B725-954C831BB3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412139C2-8C04-477A-AC93-800CFA97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8C280A4F-EFEC-4D8E-9056-1E88237B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1B7BC4C8-448D-4619-B3ED-5546CFC1C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A2734DB5-9C30-4E8A-A3C8-FEB2D5FA1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6B613A71-30BA-45F5-89DC-102207B9E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168F38F5-D64D-46CE-AF50-6B8A1DB52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155A5695-6A4E-4317-B4FD-1A8EFE4E8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F8497C49-EE9A-4A19-9F58-68112059C5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36EC57FD-EE0A-4AB0-A032-C3DE08C422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999092E2-240B-4495-9754-6BC981759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E8B5C9AE-FCAD-4E58-8BFC-4D01ADD09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EC5E398F-B09A-4287-B8E8-3934E9E06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3418DB3A-5ACD-4237-9B26-936D5F1B0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4255B22A-4ABD-4CC6-9589-300DA40A6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9B525301-9355-4A0B-A351-751ECA0BE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FD618847-9CF9-4981-A175-A53BA2A03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09B67081-18D8-4C3F-80AD-C59E2AF5E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BA82B433-FC36-482F-BF81-ABF69FCA62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7B035799-A334-42E5-8EFE-7DBB17CC0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2D2BD7-D377-4DA8-AC23-9D088F1F4207}"/>
              </a:ext>
            </a:extLst>
          </p:cNvPr>
          <p:cNvSpPr/>
          <p:nvPr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AE9548-60EF-4F3A-974F-87B45574D369}"/>
              </a:ext>
            </a:extLst>
          </p:cNvPr>
          <p:cNvSpPr/>
          <p:nvPr userDrawn="1"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37889B-B5CC-430C-9959-6EE060A78180}"/>
              </a:ext>
            </a:extLst>
          </p:cNvPr>
          <p:cNvGrpSpPr/>
          <p:nvPr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C5B4E-988E-4846-822E-5E03D8BC2A54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4ADF43-9D11-46A4-98E6-52CD1BD3D2A3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314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3" name="Group 4">
            <a:extLst>
              <a:ext uri="{FF2B5EF4-FFF2-40B4-BE49-F238E27FC236}">
                <a16:creationId xmlns:a16="http://schemas.microsoft.com/office/drawing/2014/main" id="{2B2188F7-7497-43F6-BFE5-155B1C7004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-29274" y="-37737"/>
            <a:ext cx="5561475" cy="5465851"/>
            <a:chOff x="5116" y="-749"/>
            <a:chExt cx="2210" cy="2172"/>
          </a:xfrm>
          <a:solidFill>
            <a:srgbClr val="FFC000">
              <a:alpha val="52000"/>
            </a:srgbClr>
          </a:solidFill>
        </p:grpSpPr>
        <p:grpSp>
          <p:nvGrpSpPr>
            <p:cNvPr id="244" name="Group 205">
              <a:extLst>
                <a:ext uri="{FF2B5EF4-FFF2-40B4-BE49-F238E27FC236}">
                  <a16:creationId xmlns:a16="http://schemas.microsoft.com/office/drawing/2014/main" id="{B6E31C7A-F8B8-4A74-9741-D225CB394E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265" name="Freeform 5">
                <a:extLst>
                  <a:ext uri="{FF2B5EF4-FFF2-40B4-BE49-F238E27FC236}">
                    <a16:creationId xmlns:a16="http://schemas.microsoft.com/office/drawing/2014/main" id="{144DE5CD-F5C3-4AE8-8D00-921543EFAB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6">
                <a:extLst>
                  <a:ext uri="{FF2B5EF4-FFF2-40B4-BE49-F238E27FC236}">
                    <a16:creationId xmlns:a16="http://schemas.microsoft.com/office/drawing/2014/main" id="{CF5CFCBB-39AE-4CBE-A8A1-38FA33E874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7">
                <a:extLst>
                  <a:ext uri="{FF2B5EF4-FFF2-40B4-BE49-F238E27FC236}">
                    <a16:creationId xmlns:a16="http://schemas.microsoft.com/office/drawing/2014/main" id="{A9759D1D-566C-479E-AA89-FF0DABEA8A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">
                <a:extLst>
                  <a:ext uri="{FF2B5EF4-FFF2-40B4-BE49-F238E27FC236}">
                    <a16:creationId xmlns:a16="http://schemas.microsoft.com/office/drawing/2014/main" id="{EDA14A20-6CC5-4AB0-92A9-262163298A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">
                <a:extLst>
                  <a:ext uri="{FF2B5EF4-FFF2-40B4-BE49-F238E27FC236}">
                    <a16:creationId xmlns:a16="http://schemas.microsoft.com/office/drawing/2014/main" id="{F89CF609-0A22-46DB-AA2A-08D372305B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0">
                <a:extLst>
                  <a:ext uri="{FF2B5EF4-FFF2-40B4-BE49-F238E27FC236}">
                    <a16:creationId xmlns:a16="http://schemas.microsoft.com/office/drawing/2014/main" id="{99AA3092-9F29-478F-A978-5F80E2E4F2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6C74A643-E39E-48C0-A9F6-080F1A6DBD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3929B3B-0D92-4440-A3D8-B6E68F2B8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AC646AD0-6BE6-4384-A6BD-C4DF6D9D62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91F4EFFF-FB44-4684-B8AE-914152A78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4D034BD2-DD2A-4746-9982-05942B8844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865734ED-EA66-4C4B-8D51-69BA18492A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7">
                <a:extLst>
                  <a:ext uri="{FF2B5EF4-FFF2-40B4-BE49-F238E27FC236}">
                    <a16:creationId xmlns:a16="http://schemas.microsoft.com/office/drawing/2014/main" id="{6916FB0C-B796-4A87-A9C4-C5C699117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8">
                <a:extLst>
                  <a:ext uri="{FF2B5EF4-FFF2-40B4-BE49-F238E27FC236}">
                    <a16:creationId xmlns:a16="http://schemas.microsoft.com/office/drawing/2014/main" id="{4DB78407-F628-4050-8EB4-05DF4094A8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">
                <a:extLst>
                  <a:ext uri="{FF2B5EF4-FFF2-40B4-BE49-F238E27FC236}">
                    <a16:creationId xmlns:a16="http://schemas.microsoft.com/office/drawing/2014/main" id="{2B828083-22FE-4C67-A963-9CBFC06FE3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20">
                <a:extLst>
                  <a:ext uri="{FF2B5EF4-FFF2-40B4-BE49-F238E27FC236}">
                    <a16:creationId xmlns:a16="http://schemas.microsoft.com/office/drawing/2014/main" id="{F6478A00-50D3-4153-8645-94FF309396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1">
                <a:extLst>
                  <a:ext uri="{FF2B5EF4-FFF2-40B4-BE49-F238E27FC236}">
                    <a16:creationId xmlns:a16="http://schemas.microsoft.com/office/drawing/2014/main" id="{EA4829BC-B2F9-421A-9A32-72FE68DD6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2">
                <a:extLst>
                  <a:ext uri="{FF2B5EF4-FFF2-40B4-BE49-F238E27FC236}">
                    <a16:creationId xmlns:a16="http://schemas.microsoft.com/office/drawing/2014/main" id="{03128A26-CC39-4B2B-91B9-990D009D0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3">
                <a:extLst>
                  <a:ext uri="{FF2B5EF4-FFF2-40B4-BE49-F238E27FC236}">
                    <a16:creationId xmlns:a16="http://schemas.microsoft.com/office/drawing/2014/main" id="{48C23A21-3943-4BF3-B378-CCF14B46FB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4">
                <a:extLst>
                  <a:ext uri="{FF2B5EF4-FFF2-40B4-BE49-F238E27FC236}">
                    <a16:creationId xmlns:a16="http://schemas.microsoft.com/office/drawing/2014/main" id="{F67AC80C-6E9C-47D2-8CF3-CF20F0BB7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5">
                <a:extLst>
                  <a:ext uri="{FF2B5EF4-FFF2-40B4-BE49-F238E27FC236}">
                    <a16:creationId xmlns:a16="http://schemas.microsoft.com/office/drawing/2014/main" id="{46A17CE7-B029-426F-ABAB-674AA233CB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6">
                <a:extLst>
                  <a:ext uri="{FF2B5EF4-FFF2-40B4-BE49-F238E27FC236}">
                    <a16:creationId xmlns:a16="http://schemas.microsoft.com/office/drawing/2014/main" id="{4FB5575E-9211-4CF7-825B-EBAAC36F6B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7">
                <a:extLst>
                  <a:ext uri="{FF2B5EF4-FFF2-40B4-BE49-F238E27FC236}">
                    <a16:creationId xmlns:a16="http://schemas.microsoft.com/office/drawing/2014/main" id="{5BC56A67-E725-41A7-836B-E033DC51D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8">
                <a:extLst>
                  <a:ext uri="{FF2B5EF4-FFF2-40B4-BE49-F238E27FC236}">
                    <a16:creationId xmlns:a16="http://schemas.microsoft.com/office/drawing/2014/main" id="{E87B1E26-753D-483C-AA02-1AD67371C7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29">
                <a:extLst>
                  <a:ext uri="{FF2B5EF4-FFF2-40B4-BE49-F238E27FC236}">
                    <a16:creationId xmlns:a16="http://schemas.microsoft.com/office/drawing/2014/main" id="{3BBB9D26-BFF4-491A-AFA7-AC6C7047A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0">
                <a:extLst>
                  <a:ext uri="{FF2B5EF4-FFF2-40B4-BE49-F238E27FC236}">
                    <a16:creationId xmlns:a16="http://schemas.microsoft.com/office/drawing/2014/main" id="{DA40FC1C-5A38-4957-8A3E-16FB4B8E7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1">
                <a:extLst>
                  <a:ext uri="{FF2B5EF4-FFF2-40B4-BE49-F238E27FC236}">
                    <a16:creationId xmlns:a16="http://schemas.microsoft.com/office/drawing/2014/main" id="{7105407B-A3FC-4EA6-B671-340BA6559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2">
                <a:extLst>
                  <a:ext uri="{FF2B5EF4-FFF2-40B4-BE49-F238E27FC236}">
                    <a16:creationId xmlns:a16="http://schemas.microsoft.com/office/drawing/2014/main" id="{038FEF32-801B-495E-904C-83EF89EFA9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3">
                <a:extLst>
                  <a:ext uri="{FF2B5EF4-FFF2-40B4-BE49-F238E27FC236}">
                    <a16:creationId xmlns:a16="http://schemas.microsoft.com/office/drawing/2014/main" id="{E9DDB86D-362E-4B81-B1B0-8A3BCFEE28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4">
                <a:extLst>
                  <a:ext uri="{FF2B5EF4-FFF2-40B4-BE49-F238E27FC236}">
                    <a16:creationId xmlns:a16="http://schemas.microsoft.com/office/drawing/2014/main" id="{20FB422F-FEC7-4C31-988A-F68D1E3A6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5">
                <a:extLst>
                  <a:ext uri="{FF2B5EF4-FFF2-40B4-BE49-F238E27FC236}">
                    <a16:creationId xmlns:a16="http://schemas.microsoft.com/office/drawing/2014/main" id="{BE8AABBA-F073-49FA-B8A6-736BB6FCD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6">
                <a:extLst>
                  <a:ext uri="{FF2B5EF4-FFF2-40B4-BE49-F238E27FC236}">
                    <a16:creationId xmlns:a16="http://schemas.microsoft.com/office/drawing/2014/main" id="{134D9C48-DB30-4333-AF10-712AB5E761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">
                <a:extLst>
                  <a:ext uri="{FF2B5EF4-FFF2-40B4-BE49-F238E27FC236}">
                    <a16:creationId xmlns:a16="http://schemas.microsoft.com/office/drawing/2014/main" id="{4C16BEF3-6B3F-41C9-83EF-99C4261A69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8">
                <a:extLst>
                  <a:ext uri="{FF2B5EF4-FFF2-40B4-BE49-F238E27FC236}">
                    <a16:creationId xmlns:a16="http://schemas.microsoft.com/office/drawing/2014/main" id="{8550675D-0725-4C3E-B633-EC34E6A0D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9">
                <a:extLst>
                  <a:ext uri="{FF2B5EF4-FFF2-40B4-BE49-F238E27FC236}">
                    <a16:creationId xmlns:a16="http://schemas.microsoft.com/office/drawing/2014/main" id="{31A7A459-5114-4922-A3F4-F4E82FEA5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0">
                <a:extLst>
                  <a:ext uri="{FF2B5EF4-FFF2-40B4-BE49-F238E27FC236}">
                    <a16:creationId xmlns:a16="http://schemas.microsoft.com/office/drawing/2014/main" id="{DF7263F2-1B1C-4891-883E-92AE49B414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1">
                <a:extLst>
                  <a:ext uri="{FF2B5EF4-FFF2-40B4-BE49-F238E27FC236}">
                    <a16:creationId xmlns:a16="http://schemas.microsoft.com/office/drawing/2014/main" id="{5801321A-0304-4B64-98A4-FF0CBCFE99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2">
                <a:extLst>
                  <a:ext uri="{FF2B5EF4-FFF2-40B4-BE49-F238E27FC236}">
                    <a16:creationId xmlns:a16="http://schemas.microsoft.com/office/drawing/2014/main" id="{3AF9C380-7B51-4044-9976-68C101DE8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3">
                <a:extLst>
                  <a:ext uri="{FF2B5EF4-FFF2-40B4-BE49-F238E27FC236}">
                    <a16:creationId xmlns:a16="http://schemas.microsoft.com/office/drawing/2014/main" id="{6FE71F9A-0DAF-4678-B113-834438F663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4">
                <a:extLst>
                  <a:ext uri="{FF2B5EF4-FFF2-40B4-BE49-F238E27FC236}">
                    <a16:creationId xmlns:a16="http://schemas.microsoft.com/office/drawing/2014/main" id="{12437BB2-EBF1-44B9-AC34-8EE7524DE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5">
                <a:extLst>
                  <a:ext uri="{FF2B5EF4-FFF2-40B4-BE49-F238E27FC236}">
                    <a16:creationId xmlns:a16="http://schemas.microsoft.com/office/drawing/2014/main" id="{AD688208-16DE-4D8C-8D52-EBE05680D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6">
                <a:extLst>
                  <a:ext uri="{FF2B5EF4-FFF2-40B4-BE49-F238E27FC236}">
                    <a16:creationId xmlns:a16="http://schemas.microsoft.com/office/drawing/2014/main" id="{1846934B-879A-477F-BD5D-37040096D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7">
                <a:extLst>
                  <a:ext uri="{FF2B5EF4-FFF2-40B4-BE49-F238E27FC236}">
                    <a16:creationId xmlns:a16="http://schemas.microsoft.com/office/drawing/2014/main" id="{4A1C888C-A6FB-475D-84C9-0968A52602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8">
                <a:extLst>
                  <a:ext uri="{FF2B5EF4-FFF2-40B4-BE49-F238E27FC236}">
                    <a16:creationId xmlns:a16="http://schemas.microsoft.com/office/drawing/2014/main" id="{960002B4-940B-40F3-AC11-20AB7F91F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49">
                <a:extLst>
                  <a:ext uri="{FF2B5EF4-FFF2-40B4-BE49-F238E27FC236}">
                    <a16:creationId xmlns:a16="http://schemas.microsoft.com/office/drawing/2014/main" id="{B95B1C3B-9D91-4C48-9658-6EF84F8016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0">
                <a:extLst>
                  <a:ext uri="{FF2B5EF4-FFF2-40B4-BE49-F238E27FC236}">
                    <a16:creationId xmlns:a16="http://schemas.microsoft.com/office/drawing/2014/main" id="{0E2E1A8E-610F-44BF-9353-B4F1CB13EF5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1">
                <a:extLst>
                  <a:ext uri="{FF2B5EF4-FFF2-40B4-BE49-F238E27FC236}">
                    <a16:creationId xmlns:a16="http://schemas.microsoft.com/office/drawing/2014/main" id="{04051376-3B0C-483B-85A5-E5E71546EF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2">
                <a:extLst>
                  <a:ext uri="{FF2B5EF4-FFF2-40B4-BE49-F238E27FC236}">
                    <a16:creationId xmlns:a16="http://schemas.microsoft.com/office/drawing/2014/main" id="{AAD2ABE8-8B5C-479C-9081-98C876AAEC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3">
                <a:extLst>
                  <a:ext uri="{FF2B5EF4-FFF2-40B4-BE49-F238E27FC236}">
                    <a16:creationId xmlns:a16="http://schemas.microsoft.com/office/drawing/2014/main" id="{B22E882A-CBB6-4445-9C82-3D7963E76D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4">
                <a:extLst>
                  <a:ext uri="{FF2B5EF4-FFF2-40B4-BE49-F238E27FC236}">
                    <a16:creationId xmlns:a16="http://schemas.microsoft.com/office/drawing/2014/main" id="{4E73F678-8321-4078-B76F-60F86E76E6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5">
                <a:extLst>
                  <a:ext uri="{FF2B5EF4-FFF2-40B4-BE49-F238E27FC236}">
                    <a16:creationId xmlns:a16="http://schemas.microsoft.com/office/drawing/2014/main" id="{E6F5744D-B3AA-46FE-A21C-BF98BE585F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6">
                <a:extLst>
                  <a:ext uri="{FF2B5EF4-FFF2-40B4-BE49-F238E27FC236}">
                    <a16:creationId xmlns:a16="http://schemas.microsoft.com/office/drawing/2014/main" id="{D6319A12-C719-4222-B46D-F5C6935389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7">
                <a:extLst>
                  <a:ext uri="{FF2B5EF4-FFF2-40B4-BE49-F238E27FC236}">
                    <a16:creationId xmlns:a16="http://schemas.microsoft.com/office/drawing/2014/main" id="{0C7F0E22-5156-43FC-AB7E-2B582CA7A9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8">
                <a:extLst>
                  <a:ext uri="{FF2B5EF4-FFF2-40B4-BE49-F238E27FC236}">
                    <a16:creationId xmlns:a16="http://schemas.microsoft.com/office/drawing/2014/main" id="{30689E36-2A6F-4757-9E0A-6DE5E30B2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9">
                <a:extLst>
                  <a:ext uri="{FF2B5EF4-FFF2-40B4-BE49-F238E27FC236}">
                    <a16:creationId xmlns:a16="http://schemas.microsoft.com/office/drawing/2014/main" id="{41E1B89F-804A-4E37-8F10-2215027020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0">
                <a:extLst>
                  <a:ext uri="{FF2B5EF4-FFF2-40B4-BE49-F238E27FC236}">
                    <a16:creationId xmlns:a16="http://schemas.microsoft.com/office/drawing/2014/main" id="{A27C6BB5-9CD8-406D-8AB7-8280EA60A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1">
                <a:extLst>
                  <a:ext uri="{FF2B5EF4-FFF2-40B4-BE49-F238E27FC236}">
                    <a16:creationId xmlns:a16="http://schemas.microsoft.com/office/drawing/2014/main" id="{60982C38-C713-43F6-AF60-1C80A7E328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62">
                <a:extLst>
                  <a:ext uri="{FF2B5EF4-FFF2-40B4-BE49-F238E27FC236}">
                    <a16:creationId xmlns:a16="http://schemas.microsoft.com/office/drawing/2014/main" id="{B2FDC9B1-892C-415C-A333-AFD0458DF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63">
                <a:extLst>
                  <a:ext uri="{FF2B5EF4-FFF2-40B4-BE49-F238E27FC236}">
                    <a16:creationId xmlns:a16="http://schemas.microsoft.com/office/drawing/2014/main" id="{FC5AC8E2-64D8-4DDC-AD97-38A36A72A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4">
                <a:extLst>
                  <a:ext uri="{FF2B5EF4-FFF2-40B4-BE49-F238E27FC236}">
                    <a16:creationId xmlns:a16="http://schemas.microsoft.com/office/drawing/2014/main" id="{DC63945E-3558-486D-9AE5-A99FECBFC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5">
                <a:extLst>
                  <a:ext uri="{FF2B5EF4-FFF2-40B4-BE49-F238E27FC236}">
                    <a16:creationId xmlns:a16="http://schemas.microsoft.com/office/drawing/2014/main" id="{1027D3B9-30AE-4D61-A258-6E3E33A690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6">
                <a:extLst>
                  <a:ext uri="{FF2B5EF4-FFF2-40B4-BE49-F238E27FC236}">
                    <a16:creationId xmlns:a16="http://schemas.microsoft.com/office/drawing/2014/main" id="{67738996-465C-4D31-94B7-EB04063A38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7">
                <a:extLst>
                  <a:ext uri="{FF2B5EF4-FFF2-40B4-BE49-F238E27FC236}">
                    <a16:creationId xmlns:a16="http://schemas.microsoft.com/office/drawing/2014/main" id="{87514F14-4FC6-49E2-8757-574CDF792B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8">
                <a:extLst>
                  <a:ext uri="{FF2B5EF4-FFF2-40B4-BE49-F238E27FC236}">
                    <a16:creationId xmlns:a16="http://schemas.microsoft.com/office/drawing/2014/main" id="{2943EAD3-5016-4E83-9814-9207F0092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69">
                <a:extLst>
                  <a:ext uri="{FF2B5EF4-FFF2-40B4-BE49-F238E27FC236}">
                    <a16:creationId xmlns:a16="http://schemas.microsoft.com/office/drawing/2014/main" id="{C6A04F55-24E7-4C6E-9737-1862D0A684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70">
                <a:extLst>
                  <a:ext uri="{FF2B5EF4-FFF2-40B4-BE49-F238E27FC236}">
                    <a16:creationId xmlns:a16="http://schemas.microsoft.com/office/drawing/2014/main" id="{641B076A-37EF-4F9A-9835-6B1B0AB0CF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71">
                <a:extLst>
                  <a:ext uri="{FF2B5EF4-FFF2-40B4-BE49-F238E27FC236}">
                    <a16:creationId xmlns:a16="http://schemas.microsoft.com/office/drawing/2014/main" id="{5BC63A08-3B29-4BAC-AB5C-1C19C92AE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2">
                <a:extLst>
                  <a:ext uri="{FF2B5EF4-FFF2-40B4-BE49-F238E27FC236}">
                    <a16:creationId xmlns:a16="http://schemas.microsoft.com/office/drawing/2014/main" id="{BACA470C-740C-44FF-AA52-290CD5AC63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3">
                <a:extLst>
                  <a:ext uri="{FF2B5EF4-FFF2-40B4-BE49-F238E27FC236}">
                    <a16:creationId xmlns:a16="http://schemas.microsoft.com/office/drawing/2014/main" id="{F4EB778C-BCCB-4DB0-AD04-56EFD332A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4">
                <a:extLst>
                  <a:ext uri="{FF2B5EF4-FFF2-40B4-BE49-F238E27FC236}">
                    <a16:creationId xmlns:a16="http://schemas.microsoft.com/office/drawing/2014/main" id="{65A71AD9-BA8B-495F-84B7-2BF326F22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5">
                <a:extLst>
                  <a:ext uri="{FF2B5EF4-FFF2-40B4-BE49-F238E27FC236}">
                    <a16:creationId xmlns:a16="http://schemas.microsoft.com/office/drawing/2014/main" id="{8485D231-8D2E-4DD5-8F42-DC1D27CF1A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6">
                <a:extLst>
                  <a:ext uri="{FF2B5EF4-FFF2-40B4-BE49-F238E27FC236}">
                    <a16:creationId xmlns:a16="http://schemas.microsoft.com/office/drawing/2014/main" id="{15D4218E-FD89-4EBC-9133-29C21896E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7">
                <a:extLst>
                  <a:ext uri="{FF2B5EF4-FFF2-40B4-BE49-F238E27FC236}">
                    <a16:creationId xmlns:a16="http://schemas.microsoft.com/office/drawing/2014/main" id="{6B980300-9216-4D5F-814D-D5EE5AD0C0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8">
                <a:extLst>
                  <a:ext uri="{FF2B5EF4-FFF2-40B4-BE49-F238E27FC236}">
                    <a16:creationId xmlns:a16="http://schemas.microsoft.com/office/drawing/2014/main" id="{32831407-4B1B-4813-A806-B10931FCE3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79">
                <a:extLst>
                  <a:ext uri="{FF2B5EF4-FFF2-40B4-BE49-F238E27FC236}">
                    <a16:creationId xmlns:a16="http://schemas.microsoft.com/office/drawing/2014/main" id="{6E178BD4-0ECB-4E9E-8FB8-7D2AEEABF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0">
                <a:extLst>
                  <a:ext uri="{FF2B5EF4-FFF2-40B4-BE49-F238E27FC236}">
                    <a16:creationId xmlns:a16="http://schemas.microsoft.com/office/drawing/2014/main" id="{F5B17526-4D24-49B4-B2F4-ACB46524D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1">
                <a:extLst>
                  <a:ext uri="{FF2B5EF4-FFF2-40B4-BE49-F238E27FC236}">
                    <a16:creationId xmlns:a16="http://schemas.microsoft.com/office/drawing/2014/main" id="{5B1D2EF1-225C-40CE-BB1B-5517C5491D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2">
                <a:extLst>
                  <a:ext uri="{FF2B5EF4-FFF2-40B4-BE49-F238E27FC236}">
                    <a16:creationId xmlns:a16="http://schemas.microsoft.com/office/drawing/2014/main" id="{8D4E448D-A26C-4B8B-AA5E-7CCE4603C1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3">
                <a:extLst>
                  <a:ext uri="{FF2B5EF4-FFF2-40B4-BE49-F238E27FC236}">
                    <a16:creationId xmlns:a16="http://schemas.microsoft.com/office/drawing/2014/main" id="{24F8459E-3F3A-4FAF-90BB-A7C2BF154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4">
                <a:extLst>
                  <a:ext uri="{FF2B5EF4-FFF2-40B4-BE49-F238E27FC236}">
                    <a16:creationId xmlns:a16="http://schemas.microsoft.com/office/drawing/2014/main" id="{4D9B4395-C049-4EDF-813F-578936BB03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5">
                <a:extLst>
                  <a:ext uri="{FF2B5EF4-FFF2-40B4-BE49-F238E27FC236}">
                    <a16:creationId xmlns:a16="http://schemas.microsoft.com/office/drawing/2014/main" id="{12758820-2C42-40CA-9AAD-7C49817515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6">
                <a:extLst>
                  <a:ext uri="{FF2B5EF4-FFF2-40B4-BE49-F238E27FC236}">
                    <a16:creationId xmlns:a16="http://schemas.microsoft.com/office/drawing/2014/main" id="{A78CF9F0-3FD0-470B-B2A8-587ACEE82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7">
                <a:extLst>
                  <a:ext uri="{FF2B5EF4-FFF2-40B4-BE49-F238E27FC236}">
                    <a16:creationId xmlns:a16="http://schemas.microsoft.com/office/drawing/2014/main" id="{80F12ECE-5B4E-4B40-AFB5-D0D6354B86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88">
                <a:extLst>
                  <a:ext uri="{FF2B5EF4-FFF2-40B4-BE49-F238E27FC236}">
                    <a16:creationId xmlns:a16="http://schemas.microsoft.com/office/drawing/2014/main" id="{E1AC73A7-9194-43DD-B64E-EF0D66C19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9">
                <a:extLst>
                  <a:ext uri="{FF2B5EF4-FFF2-40B4-BE49-F238E27FC236}">
                    <a16:creationId xmlns:a16="http://schemas.microsoft.com/office/drawing/2014/main" id="{2CE4A7F2-21A3-4DBC-926A-7C4108D81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0">
                <a:extLst>
                  <a:ext uri="{FF2B5EF4-FFF2-40B4-BE49-F238E27FC236}">
                    <a16:creationId xmlns:a16="http://schemas.microsoft.com/office/drawing/2014/main" id="{111DF46D-47BE-4612-9863-528A212DF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1">
                <a:extLst>
                  <a:ext uri="{FF2B5EF4-FFF2-40B4-BE49-F238E27FC236}">
                    <a16:creationId xmlns:a16="http://schemas.microsoft.com/office/drawing/2014/main" id="{45094A57-B4F3-4A9A-A0B7-705B355531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2">
                <a:extLst>
                  <a:ext uri="{FF2B5EF4-FFF2-40B4-BE49-F238E27FC236}">
                    <a16:creationId xmlns:a16="http://schemas.microsoft.com/office/drawing/2014/main" id="{7D40F3BA-D188-424B-94A5-26C51F094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3">
                <a:extLst>
                  <a:ext uri="{FF2B5EF4-FFF2-40B4-BE49-F238E27FC236}">
                    <a16:creationId xmlns:a16="http://schemas.microsoft.com/office/drawing/2014/main" id="{423F4499-EB5E-47D0-A868-1934BFCB68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4">
                <a:extLst>
                  <a:ext uri="{FF2B5EF4-FFF2-40B4-BE49-F238E27FC236}">
                    <a16:creationId xmlns:a16="http://schemas.microsoft.com/office/drawing/2014/main" id="{30D14526-61FA-4435-91A0-507DEB2C74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5">
                <a:extLst>
                  <a:ext uri="{FF2B5EF4-FFF2-40B4-BE49-F238E27FC236}">
                    <a16:creationId xmlns:a16="http://schemas.microsoft.com/office/drawing/2014/main" id="{4F7B83C2-A4AF-437A-A3EE-880F21C4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6">
                <a:extLst>
                  <a:ext uri="{FF2B5EF4-FFF2-40B4-BE49-F238E27FC236}">
                    <a16:creationId xmlns:a16="http://schemas.microsoft.com/office/drawing/2014/main" id="{DDBDD553-46C2-42BB-A0F4-E2F3DCEEA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7">
                <a:extLst>
                  <a:ext uri="{FF2B5EF4-FFF2-40B4-BE49-F238E27FC236}">
                    <a16:creationId xmlns:a16="http://schemas.microsoft.com/office/drawing/2014/main" id="{5BEB97DF-D13D-43CB-AF30-CA09F3D138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8">
                <a:extLst>
                  <a:ext uri="{FF2B5EF4-FFF2-40B4-BE49-F238E27FC236}">
                    <a16:creationId xmlns:a16="http://schemas.microsoft.com/office/drawing/2014/main" id="{8212C984-82B0-43FA-A4E0-7B6C67013C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99">
                <a:extLst>
                  <a:ext uri="{FF2B5EF4-FFF2-40B4-BE49-F238E27FC236}">
                    <a16:creationId xmlns:a16="http://schemas.microsoft.com/office/drawing/2014/main" id="{925A6AC0-2FA4-4CAA-9652-61050D329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00">
                <a:extLst>
                  <a:ext uri="{FF2B5EF4-FFF2-40B4-BE49-F238E27FC236}">
                    <a16:creationId xmlns:a16="http://schemas.microsoft.com/office/drawing/2014/main" id="{D631B055-3864-45CD-A094-BE5787D68B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01">
                <a:extLst>
                  <a:ext uri="{FF2B5EF4-FFF2-40B4-BE49-F238E27FC236}">
                    <a16:creationId xmlns:a16="http://schemas.microsoft.com/office/drawing/2014/main" id="{457E35EC-E382-49C8-B60F-B9BC55A423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02">
                <a:extLst>
                  <a:ext uri="{FF2B5EF4-FFF2-40B4-BE49-F238E27FC236}">
                    <a16:creationId xmlns:a16="http://schemas.microsoft.com/office/drawing/2014/main" id="{B07DEADD-3BF9-4D0B-B6FF-DD096DD45A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03">
                <a:extLst>
                  <a:ext uri="{FF2B5EF4-FFF2-40B4-BE49-F238E27FC236}">
                    <a16:creationId xmlns:a16="http://schemas.microsoft.com/office/drawing/2014/main" id="{72839835-D41F-457D-BFFE-BBDC646C6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04">
                <a:extLst>
                  <a:ext uri="{FF2B5EF4-FFF2-40B4-BE49-F238E27FC236}">
                    <a16:creationId xmlns:a16="http://schemas.microsoft.com/office/drawing/2014/main" id="{EE2A2BC8-1287-4853-ACD6-F32E12A6D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05">
                <a:extLst>
                  <a:ext uri="{FF2B5EF4-FFF2-40B4-BE49-F238E27FC236}">
                    <a16:creationId xmlns:a16="http://schemas.microsoft.com/office/drawing/2014/main" id="{2C899FF0-B40B-4CC4-9A4D-7F4C6182C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06">
                <a:extLst>
                  <a:ext uri="{FF2B5EF4-FFF2-40B4-BE49-F238E27FC236}">
                    <a16:creationId xmlns:a16="http://schemas.microsoft.com/office/drawing/2014/main" id="{4D183AA6-15AE-43A8-BCFC-956A15990C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07">
                <a:extLst>
                  <a:ext uri="{FF2B5EF4-FFF2-40B4-BE49-F238E27FC236}">
                    <a16:creationId xmlns:a16="http://schemas.microsoft.com/office/drawing/2014/main" id="{2BBFE35A-09D2-43CC-9876-20A8A68C91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08">
                <a:extLst>
                  <a:ext uri="{FF2B5EF4-FFF2-40B4-BE49-F238E27FC236}">
                    <a16:creationId xmlns:a16="http://schemas.microsoft.com/office/drawing/2014/main" id="{E894CAAC-6CCC-4F99-BCDF-1318F705BB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09">
                <a:extLst>
                  <a:ext uri="{FF2B5EF4-FFF2-40B4-BE49-F238E27FC236}">
                    <a16:creationId xmlns:a16="http://schemas.microsoft.com/office/drawing/2014/main" id="{8DBC34FE-18DE-41CE-AED0-73CB823C53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10">
                <a:extLst>
                  <a:ext uri="{FF2B5EF4-FFF2-40B4-BE49-F238E27FC236}">
                    <a16:creationId xmlns:a16="http://schemas.microsoft.com/office/drawing/2014/main" id="{02AD4D3F-A96D-42BE-A71E-879AFE24EB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11">
                <a:extLst>
                  <a:ext uri="{FF2B5EF4-FFF2-40B4-BE49-F238E27FC236}">
                    <a16:creationId xmlns:a16="http://schemas.microsoft.com/office/drawing/2014/main" id="{B7865AA3-D716-45F8-B0F8-C030829E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12">
                <a:extLst>
                  <a:ext uri="{FF2B5EF4-FFF2-40B4-BE49-F238E27FC236}">
                    <a16:creationId xmlns:a16="http://schemas.microsoft.com/office/drawing/2014/main" id="{A3C12F79-EB8D-4E7B-9ABB-BBCB9E3947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13">
                <a:extLst>
                  <a:ext uri="{FF2B5EF4-FFF2-40B4-BE49-F238E27FC236}">
                    <a16:creationId xmlns:a16="http://schemas.microsoft.com/office/drawing/2014/main" id="{F3EC4EF9-929C-4FEA-B6FE-B73F47A0B5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4">
                <a:extLst>
                  <a:ext uri="{FF2B5EF4-FFF2-40B4-BE49-F238E27FC236}">
                    <a16:creationId xmlns:a16="http://schemas.microsoft.com/office/drawing/2014/main" id="{B713CFB4-3350-4A00-BACF-C584DA9D6D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15">
                <a:extLst>
                  <a:ext uri="{FF2B5EF4-FFF2-40B4-BE49-F238E27FC236}">
                    <a16:creationId xmlns:a16="http://schemas.microsoft.com/office/drawing/2014/main" id="{1260E7F8-5837-4DB2-A57E-1C4FDC3FD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16">
                <a:extLst>
                  <a:ext uri="{FF2B5EF4-FFF2-40B4-BE49-F238E27FC236}">
                    <a16:creationId xmlns:a16="http://schemas.microsoft.com/office/drawing/2014/main" id="{12C583ED-26DF-4478-B39F-31F789DE40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17">
                <a:extLst>
                  <a:ext uri="{FF2B5EF4-FFF2-40B4-BE49-F238E27FC236}">
                    <a16:creationId xmlns:a16="http://schemas.microsoft.com/office/drawing/2014/main" id="{356A4AA7-BC4D-4581-AA92-4E4E7CFB6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18">
                <a:extLst>
                  <a:ext uri="{FF2B5EF4-FFF2-40B4-BE49-F238E27FC236}">
                    <a16:creationId xmlns:a16="http://schemas.microsoft.com/office/drawing/2014/main" id="{7BD3010B-D3E2-428B-9E60-8CF9701CE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19">
                <a:extLst>
                  <a:ext uri="{FF2B5EF4-FFF2-40B4-BE49-F238E27FC236}">
                    <a16:creationId xmlns:a16="http://schemas.microsoft.com/office/drawing/2014/main" id="{64CA7D41-DD3E-4ED6-B319-B246ED501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20">
                <a:extLst>
                  <a:ext uri="{FF2B5EF4-FFF2-40B4-BE49-F238E27FC236}">
                    <a16:creationId xmlns:a16="http://schemas.microsoft.com/office/drawing/2014/main" id="{91515496-C985-45A8-8A79-2B810FBA9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21">
                <a:extLst>
                  <a:ext uri="{FF2B5EF4-FFF2-40B4-BE49-F238E27FC236}">
                    <a16:creationId xmlns:a16="http://schemas.microsoft.com/office/drawing/2014/main" id="{B0548525-5BB7-49CF-9E96-6CA051B7E0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22">
                <a:extLst>
                  <a:ext uri="{FF2B5EF4-FFF2-40B4-BE49-F238E27FC236}">
                    <a16:creationId xmlns:a16="http://schemas.microsoft.com/office/drawing/2014/main" id="{B4F467AB-A59F-4050-AFF9-A4AA441AF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23">
                <a:extLst>
                  <a:ext uri="{FF2B5EF4-FFF2-40B4-BE49-F238E27FC236}">
                    <a16:creationId xmlns:a16="http://schemas.microsoft.com/office/drawing/2014/main" id="{94F22F9E-6CB5-4BCD-836C-932DB5527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24">
                <a:extLst>
                  <a:ext uri="{FF2B5EF4-FFF2-40B4-BE49-F238E27FC236}">
                    <a16:creationId xmlns:a16="http://schemas.microsoft.com/office/drawing/2014/main" id="{3C3BDC3E-EB7A-4A2C-852D-519339BD46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25">
                <a:extLst>
                  <a:ext uri="{FF2B5EF4-FFF2-40B4-BE49-F238E27FC236}">
                    <a16:creationId xmlns:a16="http://schemas.microsoft.com/office/drawing/2014/main" id="{2CD662AF-99D3-4DCA-A20C-D437CE141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26">
                <a:extLst>
                  <a:ext uri="{FF2B5EF4-FFF2-40B4-BE49-F238E27FC236}">
                    <a16:creationId xmlns:a16="http://schemas.microsoft.com/office/drawing/2014/main" id="{AEB2CCCB-66F9-4512-BA74-A412FBED5A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27">
                <a:extLst>
                  <a:ext uri="{FF2B5EF4-FFF2-40B4-BE49-F238E27FC236}">
                    <a16:creationId xmlns:a16="http://schemas.microsoft.com/office/drawing/2014/main" id="{E0CAE5D6-9338-4235-8BF5-8B06F089B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28">
                <a:extLst>
                  <a:ext uri="{FF2B5EF4-FFF2-40B4-BE49-F238E27FC236}">
                    <a16:creationId xmlns:a16="http://schemas.microsoft.com/office/drawing/2014/main" id="{985C05FB-1479-4B16-8714-2FCB0D19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29">
                <a:extLst>
                  <a:ext uri="{FF2B5EF4-FFF2-40B4-BE49-F238E27FC236}">
                    <a16:creationId xmlns:a16="http://schemas.microsoft.com/office/drawing/2014/main" id="{404BC755-0EC0-404C-B2FD-4549D9D79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30">
                <a:extLst>
                  <a:ext uri="{FF2B5EF4-FFF2-40B4-BE49-F238E27FC236}">
                    <a16:creationId xmlns:a16="http://schemas.microsoft.com/office/drawing/2014/main" id="{4F260BD1-62B9-486F-83AA-27CDB7EF6C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31">
                <a:extLst>
                  <a:ext uri="{FF2B5EF4-FFF2-40B4-BE49-F238E27FC236}">
                    <a16:creationId xmlns:a16="http://schemas.microsoft.com/office/drawing/2014/main" id="{65368620-46B1-4070-B0F9-BA788A213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32">
                <a:extLst>
                  <a:ext uri="{FF2B5EF4-FFF2-40B4-BE49-F238E27FC236}">
                    <a16:creationId xmlns:a16="http://schemas.microsoft.com/office/drawing/2014/main" id="{63D00B77-EF41-47B6-BA59-FEF45DC89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33">
                <a:extLst>
                  <a:ext uri="{FF2B5EF4-FFF2-40B4-BE49-F238E27FC236}">
                    <a16:creationId xmlns:a16="http://schemas.microsoft.com/office/drawing/2014/main" id="{CD2A6FD8-EF9E-46F2-995F-390168EF5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34">
                <a:extLst>
                  <a:ext uri="{FF2B5EF4-FFF2-40B4-BE49-F238E27FC236}">
                    <a16:creationId xmlns:a16="http://schemas.microsoft.com/office/drawing/2014/main" id="{DB7279DC-DEA0-48AC-9834-F2B25FCA13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35">
                <a:extLst>
                  <a:ext uri="{FF2B5EF4-FFF2-40B4-BE49-F238E27FC236}">
                    <a16:creationId xmlns:a16="http://schemas.microsoft.com/office/drawing/2014/main" id="{B367C0BD-8A14-41D5-A0BC-AC8412094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36">
                <a:extLst>
                  <a:ext uri="{FF2B5EF4-FFF2-40B4-BE49-F238E27FC236}">
                    <a16:creationId xmlns:a16="http://schemas.microsoft.com/office/drawing/2014/main" id="{EE431E86-CAC1-43F2-9CC9-A17E481224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37">
                <a:extLst>
                  <a:ext uri="{FF2B5EF4-FFF2-40B4-BE49-F238E27FC236}">
                    <a16:creationId xmlns:a16="http://schemas.microsoft.com/office/drawing/2014/main" id="{BA4AEE2D-DBA6-43C4-8338-DC2500E7A5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38">
                <a:extLst>
                  <a:ext uri="{FF2B5EF4-FFF2-40B4-BE49-F238E27FC236}">
                    <a16:creationId xmlns:a16="http://schemas.microsoft.com/office/drawing/2014/main" id="{0926B790-9B24-4304-969D-003D773E6E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39">
                <a:extLst>
                  <a:ext uri="{FF2B5EF4-FFF2-40B4-BE49-F238E27FC236}">
                    <a16:creationId xmlns:a16="http://schemas.microsoft.com/office/drawing/2014/main" id="{BE22B164-616D-43C2-9A19-026D4E2F1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40">
                <a:extLst>
                  <a:ext uri="{FF2B5EF4-FFF2-40B4-BE49-F238E27FC236}">
                    <a16:creationId xmlns:a16="http://schemas.microsoft.com/office/drawing/2014/main" id="{A04AACD9-880F-46B7-BA87-2931AFEF2D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41">
                <a:extLst>
                  <a:ext uri="{FF2B5EF4-FFF2-40B4-BE49-F238E27FC236}">
                    <a16:creationId xmlns:a16="http://schemas.microsoft.com/office/drawing/2014/main" id="{C6F5AFC1-DB8E-4F98-A971-2B0A98A65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42">
                <a:extLst>
                  <a:ext uri="{FF2B5EF4-FFF2-40B4-BE49-F238E27FC236}">
                    <a16:creationId xmlns:a16="http://schemas.microsoft.com/office/drawing/2014/main" id="{6BBABFC6-B72C-4DE5-BAF1-44F96A32AC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43">
                <a:extLst>
                  <a:ext uri="{FF2B5EF4-FFF2-40B4-BE49-F238E27FC236}">
                    <a16:creationId xmlns:a16="http://schemas.microsoft.com/office/drawing/2014/main" id="{2973A180-1955-4193-848A-E73880575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44">
                <a:extLst>
                  <a:ext uri="{FF2B5EF4-FFF2-40B4-BE49-F238E27FC236}">
                    <a16:creationId xmlns:a16="http://schemas.microsoft.com/office/drawing/2014/main" id="{DCF8D9F5-B3F2-4AFD-A105-52404254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45">
                <a:extLst>
                  <a:ext uri="{FF2B5EF4-FFF2-40B4-BE49-F238E27FC236}">
                    <a16:creationId xmlns:a16="http://schemas.microsoft.com/office/drawing/2014/main" id="{936BC8DD-DF71-4FE4-B9E2-17EE95D323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46">
                <a:extLst>
                  <a:ext uri="{FF2B5EF4-FFF2-40B4-BE49-F238E27FC236}">
                    <a16:creationId xmlns:a16="http://schemas.microsoft.com/office/drawing/2014/main" id="{4C9C2D75-DD0F-45A4-9462-A6BB92D509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47">
                <a:extLst>
                  <a:ext uri="{FF2B5EF4-FFF2-40B4-BE49-F238E27FC236}">
                    <a16:creationId xmlns:a16="http://schemas.microsoft.com/office/drawing/2014/main" id="{F33AAF31-6833-40EC-A4DB-84722D6C0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48">
                <a:extLst>
                  <a:ext uri="{FF2B5EF4-FFF2-40B4-BE49-F238E27FC236}">
                    <a16:creationId xmlns:a16="http://schemas.microsoft.com/office/drawing/2014/main" id="{4C512B0B-5C84-4664-8F06-8ABACDE43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49">
                <a:extLst>
                  <a:ext uri="{FF2B5EF4-FFF2-40B4-BE49-F238E27FC236}">
                    <a16:creationId xmlns:a16="http://schemas.microsoft.com/office/drawing/2014/main" id="{75F06141-F808-4D8B-A4C0-9E3F57DDF1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50">
                <a:extLst>
                  <a:ext uri="{FF2B5EF4-FFF2-40B4-BE49-F238E27FC236}">
                    <a16:creationId xmlns:a16="http://schemas.microsoft.com/office/drawing/2014/main" id="{B62FF540-AF94-4F6D-87FB-CE3DB65C4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51">
                <a:extLst>
                  <a:ext uri="{FF2B5EF4-FFF2-40B4-BE49-F238E27FC236}">
                    <a16:creationId xmlns:a16="http://schemas.microsoft.com/office/drawing/2014/main" id="{C0491026-4D1B-4888-AACB-F30D57DBE8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52">
                <a:extLst>
                  <a:ext uri="{FF2B5EF4-FFF2-40B4-BE49-F238E27FC236}">
                    <a16:creationId xmlns:a16="http://schemas.microsoft.com/office/drawing/2014/main" id="{BCA6F6D2-A38D-4640-9AC2-D1D4D920E8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53">
                <a:extLst>
                  <a:ext uri="{FF2B5EF4-FFF2-40B4-BE49-F238E27FC236}">
                    <a16:creationId xmlns:a16="http://schemas.microsoft.com/office/drawing/2014/main" id="{68E82BFA-3B3A-4F97-8612-FAF1D5824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54">
                <a:extLst>
                  <a:ext uri="{FF2B5EF4-FFF2-40B4-BE49-F238E27FC236}">
                    <a16:creationId xmlns:a16="http://schemas.microsoft.com/office/drawing/2014/main" id="{91F728AB-CBFC-4E9E-A527-79DADD976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55">
                <a:extLst>
                  <a:ext uri="{FF2B5EF4-FFF2-40B4-BE49-F238E27FC236}">
                    <a16:creationId xmlns:a16="http://schemas.microsoft.com/office/drawing/2014/main" id="{EBF107C9-555D-46ED-8DD4-AFC3C5476E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56">
                <a:extLst>
                  <a:ext uri="{FF2B5EF4-FFF2-40B4-BE49-F238E27FC236}">
                    <a16:creationId xmlns:a16="http://schemas.microsoft.com/office/drawing/2014/main" id="{989C5A1D-DCCA-4C7D-9902-1B7DD4252C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57">
                <a:extLst>
                  <a:ext uri="{FF2B5EF4-FFF2-40B4-BE49-F238E27FC236}">
                    <a16:creationId xmlns:a16="http://schemas.microsoft.com/office/drawing/2014/main" id="{32F4CD56-33F9-4DC0-AB0C-486E6CAABA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58">
                <a:extLst>
                  <a:ext uri="{FF2B5EF4-FFF2-40B4-BE49-F238E27FC236}">
                    <a16:creationId xmlns:a16="http://schemas.microsoft.com/office/drawing/2014/main" id="{15362B8A-2D9A-4EF9-A7F7-81C1120548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59">
                <a:extLst>
                  <a:ext uri="{FF2B5EF4-FFF2-40B4-BE49-F238E27FC236}">
                    <a16:creationId xmlns:a16="http://schemas.microsoft.com/office/drawing/2014/main" id="{8F179257-A700-4DAC-8979-67B282D368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0">
                <a:extLst>
                  <a:ext uri="{FF2B5EF4-FFF2-40B4-BE49-F238E27FC236}">
                    <a16:creationId xmlns:a16="http://schemas.microsoft.com/office/drawing/2014/main" id="{0452E83F-69EA-4991-83F1-75623EC9B4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1">
                <a:extLst>
                  <a:ext uri="{FF2B5EF4-FFF2-40B4-BE49-F238E27FC236}">
                    <a16:creationId xmlns:a16="http://schemas.microsoft.com/office/drawing/2014/main" id="{0B2D0500-32E5-45F9-95B4-8186213EFE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2">
                <a:extLst>
                  <a:ext uri="{FF2B5EF4-FFF2-40B4-BE49-F238E27FC236}">
                    <a16:creationId xmlns:a16="http://schemas.microsoft.com/office/drawing/2014/main" id="{067B6E68-7B9E-4DF8-8003-C9392FE33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3">
                <a:extLst>
                  <a:ext uri="{FF2B5EF4-FFF2-40B4-BE49-F238E27FC236}">
                    <a16:creationId xmlns:a16="http://schemas.microsoft.com/office/drawing/2014/main" id="{D213D4B5-B351-400C-B46C-048B22ED54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">
                <a:extLst>
                  <a:ext uri="{FF2B5EF4-FFF2-40B4-BE49-F238E27FC236}">
                    <a16:creationId xmlns:a16="http://schemas.microsoft.com/office/drawing/2014/main" id="{21B16DE8-2861-46EC-BF4D-28BCE0B49E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">
                <a:extLst>
                  <a:ext uri="{FF2B5EF4-FFF2-40B4-BE49-F238E27FC236}">
                    <a16:creationId xmlns:a16="http://schemas.microsoft.com/office/drawing/2014/main" id="{0D320D4B-EC21-48D9-98E0-951D3C2573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6">
                <a:extLst>
                  <a:ext uri="{FF2B5EF4-FFF2-40B4-BE49-F238E27FC236}">
                    <a16:creationId xmlns:a16="http://schemas.microsoft.com/office/drawing/2014/main" id="{9AD38364-FA2F-4A70-AA86-41A9224A2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7">
                <a:extLst>
                  <a:ext uri="{FF2B5EF4-FFF2-40B4-BE49-F238E27FC236}">
                    <a16:creationId xmlns:a16="http://schemas.microsoft.com/office/drawing/2014/main" id="{CB36B802-4227-4744-AB39-0683D2371D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8">
                <a:extLst>
                  <a:ext uri="{FF2B5EF4-FFF2-40B4-BE49-F238E27FC236}">
                    <a16:creationId xmlns:a16="http://schemas.microsoft.com/office/drawing/2014/main" id="{2346EEB0-B6C6-4921-BC63-97C87525AF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9">
                <a:extLst>
                  <a:ext uri="{FF2B5EF4-FFF2-40B4-BE49-F238E27FC236}">
                    <a16:creationId xmlns:a16="http://schemas.microsoft.com/office/drawing/2014/main" id="{3EDA3F3B-84FD-46B0-91C6-58B2C4BFB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70">
                <a:extLst>
                  <a:ext uri="{FF2B5EF4-FFF2-40B4-BE49-F238E27FC236}">
                    <a16:creationId xmlns:a16="http://schemas.microsoft.com/office/drawing/2014/main" id="{DBF36BA0-0082-4C75-B75F-B2254EF80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71">
                <a:extLst>
                  <a:ext uri="{FF2B5EF4-FFF2-40B4-BE49-F238E27FC236}">
                    <a16:creationId xmlns:a16="http://schemas.microsoft.com/office/drawing/2014/main" id="{EA4E74B5-1E0F-4092-994B-7FC6048FA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72">
                <a:extLst>
                  <a:ext uri="{FF2B5EF4-FFF2-40B4-BE49-F238E27FC236}">
                    <a16:creationId xmlns:a16="http://schemas.microsoft.com/office/drawing/2014/main" id="{D281AC67-99CA-49CE-ADEA-48059DA880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73">
                <a:extLst>
                  <a:ext uri="{FF2B5EF4-FFF2-40B4-BE49-F238E27FC236}">
                    <a16:creationId xmlns:a16="http://schemas.microsoft.com/office/drawing/2014/main" id="{482024E9-C31B-4AC9-AB78-A21066F70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74">
                <a:extLst>
                  <a:ext uri="{FF2B5EF4-FFF2-40B4-BE49-F238E27FC236}">
                    <a16:creationId xmlns:a16="http://schemas.microsoft.com/office/drawing/2014/main" id="{8A66253F-21C2-4903-902F-27003648BF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75">
                <a:extLst>
                  <a:ext uri="{FF2B5EF4-FFF2-40B4-BE49-F238E27FC236}">
                    <a16:creationId xmlns:a16="http://schemas.microsoft.com/office/drawing/2014/main" id="{58B9C82E-9CF3-4749-8D0F-AD0C30C23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76">
                <a:extLst>
                  <a:ext uri="{FF2B5EF4-FFF2-40B4-BE49-F238E27FC236}">
                    <a16:creationId xmlns:a16="http://schemas.microsoft.com/office/drawing/2014/main" id="{EDDA0D9D-9F1A-4400-A2C7-10E90A206A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77">
                <a:extLst>
                  <a:ext uri="{FF2B5EF4-FFF2-40B4-BE49-F238E27FC236}">
                    <a16:creationId xmlns:a16="http://schemas.microsoft.com/office/drawing/2014/main" id="{66EA0944-9A3A-4170-B277-1985A80737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78">
                <a:extLst>
                  <a:ext uri="{FF2B5EF4-FFF2-40B4-BE49-F238E27FC236}">
                    <a16:creationId xmlns:a16="http://schemas.microsoft.com/office/drawing/2014/main" id="{A5DE68EE-348B-4EAF-AA38-9873C7E67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79">
                <a:extLst>
                  <a:ext uri="{FF2B5EF4-FFF2-40B4-BE49-F238E27FC236}">
                    <a16:creationId xmlns:a16="http://schemas.microsoft.com/office/drawing/2014/main" id="{D4BAD3C5-472B-465E-B7EC-CE8A082EEC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80">
                <a:extLst>
                  <a:ext uri="{FF2B5EF4-FFF2-40B4-BE49-F238E27FC236}">
                    <a16:creationId xmlns:a16="http://schemas.microsoft.com/office/drawing/2014/main" id="{8E40994C-751D-429D-935B-31D417EED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81">
                <a:extLst>
                  <a:ext uri="{FF2B5EF4-FFF2-40B4-BE49-F238E27FC236}">
                    <a16:creationId xmlns:a16="http://schemas.microsoft.com/office/drawing/2014/main" id="{7D26A088-29F9-4E12-8ABD-D7396370FB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82">
                <a:extLst>
                  <a:ext uri="{FF2B5EF4-FFF2-40B4-BE49-F238E27FC236}">
                    <a16:creationId xmlns:a16="http://schemas.microsoft.com/office/drawing/2014/main" id="{6A9E1312-A58D-423A-80AA-2F3EAE007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83">
                <a:extLst>
                  <a:ext uri="{FF2B5EF4-FFF2-40B4-BE49-F238E27FC236}">
                    <a16:creationId xmlns:a16="http://schemas.microsoft.com/office/drawing/2014/main" id="{23F4F685-ECFD-49C3-9753-5301342F5F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84">
                <a:extLst>
                  <a:ext uri="{FF2B5EF4-FFF2-40B4-BE49-F238E27FC236}">
                    <a16:creationId xmlns:a16="http://schemas.microsoft.com/office/drawing/2014/main" id="{0FC79E5E-6D7C-4E6B-A08D-289902FA2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85">
                <a:extLst>
                  <a:ext uri="{FF2B5EF4-FFF2-40B4-BE49-F238E27FC236}">
                    <a16:creationId xmlns:a16="http://schemas.microsoft.com/office/drawing/2014/main" id="{8FB6C4F5-FD4B-44E6-A6C8-51C6F33EF8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86">
                <a:extLst>
                  <a:ext uri="{FF2B5EF4-FFF2-40B4-BE49-F238E27FC236}">
                    <a16:creationId xmlns:a16="http://schemas.microsoft.com/office/drawing/2014/main" id="{F6B5D563-AED9-4882-83B0-4363CDF760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87">
                <a:extLst>
                  <a:ext uri="{FF2B5EF4-FFF2-40B4-BE49-F238E27FC236}">
                    <a16:creationId xmlns:a16="http://schemas.microsoft.com/office/drawing/2014/main" id="{52727755-53AF-4C74-A402-07FECFAB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88">
                <a:extLst>
                  <a:ext uri="{FF2B5EF4-FFF2-40B4-BE49-F238E27FC236}">
                    <a16:creationId xmlns:a16="http://schemas.microsoft.com/office/drawing/2014/main" id="{6F4BFAED-739C-49F4-9289-1ABA7270FB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89">
                <a:extLst>
                  <a:ext uri="{FF2B5EF4-FFF2-40B4-BE49-F238E27FC236}">
                    <a16:creationId xmlns:a16="http://schemas.microsoft.com/office/drawing/2014/main" id="{27341B52-3840-4E41-A75A-3A8C30D286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90">
                <a:extLst>
                  <a:ext uri="{FF2B5EF4-FFF2-40B4-BE49-F238E27FC236}">
                    <a16:creationId xmlns:a16="http://schemas.microsoft.com/office/drawing/2014/main" id="{F346AA5B-7659-43FC-AF96-4D530EDD4E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91">
                <a:extLst>
                  <a:ext uri="{FF2B5EF4-FFF2-40B4-BE49-F238E27FC236}">
                    <a16:creationId xmlns:a16="http://schemas.microsoft.com/office/drawing/2014/main" id="{7E772099-D47C-4484-B3D4-5D07D862E1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92">
                <a:extLst>
                  <a:ext uri="{FF2B5EF4-FFF2-40B4-BE49-F238E27FC236}">
                    <a16:creationId xmlns:a16="http://schemas.microsoft.com/office/drawing/2014/main" id="{0E2666B7-DB08-407C-85A1-EFDE32B80D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93">
                <a:extLst>
                  <a:ext uri="{FF2B5EF4-FFF2-40B4-BE49-F238E27FC236}">
                    <a16:creationId xmlns:a16="http://schemas.microsoft.com/office/drawing/2014/main" id="{040A4A15-DAF4-4AD5-BD5E-AD5313598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94">
                <a:extLst>
                  <a:ext uri="{FF2B5EF4-FFF2-40B4-BE49-F238E27FC236}">
                    <a16:creationId xmlns:a16="http://schemas.microsoft.com/office/drawing/2014/main" id="{31EE6A74-81D2-4E87-98FB-586E65424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95">
                <a:extLst>
                  <a:ext uri="{FF2B5EF4-FFF2-40B4-BE49-F238E27FC236}">
                    <a16:creationId xmlns:a16="http://schemas.microsoft.com/office/drawing/2014/main" id="{A5583392-4140-4BF9-8952-373960C4FA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96">
                <a:extLst>
                  <a:ext uri="{FF2B5EF4-FFF2-40B4-BE49-F238E27FC236}">
                    <a16:creationId xmlns:a16="http://schemas.microsoft.com/office/drawing/2014/main" id="{4D5B367E-51AE-496E-85D1-78D95DE6E6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7">
                <a:extLst>
                  <a:ext uri="{FF2B5EF4-FFF2-40B4-BE49-F238E27FC236}">
                    <a16:creationId xmlns:a16="http://schemas.microsoft.com/office/drawing/2014/main" id="{309248B9-F531-44D6-83F5-A0C0F6434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98">
                <a:extLst>
                  <a:ext uri="{FF2B5EF4-FFF2-40B4-BE49-F238E27FC236}">
                    <a16:creationId xmlns:a16="http://schemas.microsoft.com/office/drawing/2014/main" id="{93E5CEA9-FE49-4393-8DDE-074439B2ED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99">
                <a:extLst>
                  <a:ext uri="{FF2B5EF4-FFF2-40B4-BE49-F238E27FC236}">
                    <a16:creationId xmlns:a16="http://schemas.microsoft.com/office/drawing/2014/main" id="{4BC2037B-8B5A-4B45-AFD7-29E9B467F5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00">
                <a:extLst>
                  <a:ext uri="{FF2B5EF4-FFF2-40B4-BE49-F238E27FC236}">
                    <a16:creationId xmlns:a16="http://schemas.microsoft.com/office/drawing/2014/main" id="{696E5B85-C8F5-43C2-A492-FB23C4E0E8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01">
                <a:extLst>
                  <a:ext uri="{FF2B5EF4-FFF2-40B4-BE49-F238E27FC236}">
                    <a16:creationId xmlns:a16="http://schemas.microsoft.com/office/drawing/2014/main" id="{914D037C-1F81-4AE4-9ABE-A45CCC2BFA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02">
                <a:extLst>
                  <a:ext uri="{FF2B5EF4-FFF2-40B4-BE49-F238E27FC236}">
                    <a16:creationId xmlns:a16="http://schemas.microsoft.com/office/drawing/2014/main" id="{836EACA7-7AFD-4CBB-940A-947B0262BC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03">
                <a:extLst>
                  <a:ext uri="{FF2B5EF4-FFF2-40B4-BE49-F238E27FC236}">
                    <a16:creationId xmlns:a16="http://schemas.microsoft.com/office/drawing/2014/main" id="{A41280C8-47FB-4378-9F3C-2D5DE949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04">
                <a:extLst>
                  <a:ext uri="{FF2B5EF4-FFF2-40B4-BE49-F238E27FC236}">
                    <a16:creationId xmlns:a16="http://schemas.microsoft.com/office/drawing/2014/main" id="{304C0A50-E6AF-483F-BFDE-E349A3127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" name="Freeform 206">
              <a:extLst>
                <a:ext uri="{FF2B5EF4-FFF2-40B4-BE49-F238E27FC236}">
                  <a16:creationId xmlns:a16="http://schemas.microsoft.com/office/drawing/2014/main" id="{D0275E98-899E-404A-9E5E-3CF31ECC4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7">
              <a:extLst>
                <a:ext uri="{FF2B5EF4-FFF2-40B4-BE49-F238E27FC236}">
                  <a16:creationId xmlns:a16="http://schemas.microsoft.com/office/drawing/2014/main" id="{6E212D02-FA15-476E-AD4D-7C203AC96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8">
              <a:extLst>
                <a:ext uri="{FF2B5EF4-FFF2-40B4-BE49-F238E27FC236}">
                  <a16:creationId xmlns:a16="http://schemas.microsoft.com/office/drawing/2014/main" id="{028F449D-4F08-4059-AA15-A70414BF7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9">
              <a:extLst>
                <a:ext uri="{FF2B5EF4-FFF2-40B4-BE49-F238E27FC236}">
                  <a16:creationId xmlns:a16="http://schemas.microsoft.com/office/drawing/2014/main" id="{D1C86912-364B-4F1D-8035-E0F7ED28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10">
              <a:extLst>
                <a:ext uri="{FF2B5EF4-FFF2-40B4-BE49-F238E27FC236}">
                  <a16:creationId xmlns:a16="http://schemas.microsoft.com/office/drawing/2014/main" id="{712A30D9-E51A-4AC9-BC2C-6BBD3D13E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1">
              <a:extLst>
                <a:ext uri="{FF2B5EF4-FFF2-40B4-BE49-F238E27FC236}">
                  <a16:creationId xmlns:a16="http://schemas.microsoft.com/office/drawing/2014/main" id="{5CD92A6D-2282-43E1-A83E-42A3CCBFF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2">
              <a:extLst>
                <a:ext uri="{FF2B5EF4-FFF2-40B4-BE49-F238E27FC236}">
                  <a16:creationId xmlns:a16="http://schemas.microsoft.com/office/drawing/2014/main" id="{277A00B1-E29F-4478-B756-10623BE55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3">
              <a:extLst>
                <a:ext uri="{FF2B5EF4-FFF2-40B4-BE49-F238E27FC236}">
                  <a16:creationId xmlns:a16="http://schemas.microsoft.com/office/drawing/2014/main" id="{786FB606-8287-4644-AC1A-B6C663AA80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4">
              <a:extLst>
                <a:ext uri="{FF2B5EF4-FFF2-40B4-BE49-F238E27FC236}">
                  <a16:creationId xmlns:a16="http://schemas.microsoft.com/office/drawing/2014/main" id="{B527962F-D12E-41B8-B113-81B36EBD2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5">
              <a:extLst>
                <a:ext uri="{FF2B5EF4-FFF2-40B4-BE49-F238E27FC236}">
                  <a16:creationId xmlns:a16="http://schemas.microsoft.com/office/drawing/2014/main" id="{6D9F6A2B-EA20-4522-A4FB-C47B1213A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6">
              <a:extLst>
                <a:ext uri="{FF2B5EF4-FFF2-40B4-BE49-F238E27FC236}">
                  <a16:creationId xmlns:a16="http://schemas.microsoft.com/office/drawing/2014/main" id="{6AAE37C0-11FA-4FC0-9CC7-3980976A8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7">
              <a:extLst>
                <a:ext uri="{FF2B5EF4-FFF2-40B4-BE49-F238E27FC236}">
                  <a16:creationId xmlns:a16="http://schemas.microsoft.com/office/drawing/2014/main" id="{93291183-09B8-4033-B776-0213CDF3D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8">
              <a:extLst>
                <a:ext uri="{FF2B5EF4-FFF2-40B4-BE49-F238E27FC236}">
                  <a16:creationId xmlns:a16="http://schemas.microsoft.com/office/drawing/2014/main" id="{5821326B-785D-4873-9FBF-90111FE86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19">
              <a:extLst>
                <a:ext uri="{FF2B5EF4-FFF2-40B4-BE49-F238E27FC236}">
                  <a16:creationId xmlns:a16="http://schemas.microsoft.com/office/drawing/2014/main" id="{95885458-79E2-4034-AF6D-D251A707F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0">
              <a:extLst>
                <a:ext uri="{FF2B5EF4-FFF2-40B4-BE49-F238E27FC236}">
                  <a16:creationId xmlns:a16="http://schemas.microsoft.com/office/drawing/2014/main" id="{7D0B1EEF-220E-4FCE-A641-6A33F1724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1">
              <a:extLst>
                <a:ext uri="{FF2B5EF4-FFF2-40B4-BE49-F238E27FC236}">
                  <a16:creationId xmlns:a16="http://schemas.microsoft.com/office/drawing/2014/main" id="{3206ABFD-FB44-4CE8-9337-B347A5BE4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22">
              <a:extLst>
                <a:ext uri="{FF2B5EF4-FFF2-40B4-BE49-F238E27FC236}">
                  <a16:creationId xmlns:a16="http://schemas.microsoft.com/office/drawing/2014/main" id="{482BF0F9-BF84-4AFB-B414-A59894B3FC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23">
              <a:extLst>
                <a:ext uri="{FF2B5EF4-FFF2-40B4-BE49-F238E27FC236}">
                  <a16:creationId xmlns:a16="http://schemas.microsoft.com/office/drawing/2014/main" id="{4EDA9BEE-5CEB-47B6-BC3C-C0DC03B134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24">
              <a:extLst>
                <a:ext uri="{FF2B5EF4-FFF2-40B4-BE49-F238E27FC236}">
                  <a16:creationId xmlns:a16="http://schemas.microsoft.com/office/drawing/2014/main" id="{F2735264-5FAF-43E9-B979-DA23798DA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25">
              <a:extLst>
                <a:ext uri="{FF2B5EF4-FFF2-40B4-BE49-F238E27FC236}">
                  <a16:creationId xmlns:a16="http://schemas.microsoft.com/office/drawing/2014/main" id="{1A51B844-2BAA-4075-84EE-7EAC4788E3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517DD0DA-1894-4985-8833-A07A03457C0F}"/>
              </a:ext>
            </a:extLst>
          </p:cNvPr>
          <p:cNvGrpSpPr/>
          <p:nvPr userDrawn="1"/>
        </p:nvGrpSpPr>
        <p:grpSpPr>
          <a:xfrm>
            <a:off x="258815" y="300788"/>
            <a:ext cx="107563" cy="6256424"/>
            <a:chOff x="258815" y="300788"/>
            <a:chExt cx="107563" cy="6256424"/>
          </a:xfrm>
        </p:grpSpPr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61920B20-75E1-4BF2-BFB1-2EECB4C48902}"/>
                </a:ext>
              </a:extLst>
            </p:cNvPr>
            <p:cNvSpPr/>
            <p:nvPr userDrawn="1"/>
          </p:nvSpPr>
          <p:spPr>
            <a:xfrm rot="16200000">
              <a:off x="-2815615" y="3375218"/>
              <a:ext cx="6256424" cy="10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E3B830E-BF83-4A92-9F4E-EC46CE54EEAC}"/>
                </a:ext>
              </a:extLst>
            </p:cNvPr>
            <p:cNvSpPr/>
            <p:nvPr userDrawn="1"/>
          </p:nvSpPr>
          <p:spPr>
            <a:xfrm rot="16200000">
              <a:off x="-56877" y="3375218"/>
              <a:ext cx="738948" cy="107563"/>
            </a:xfrm>
            <a:prstGeom prst="rect">
              <a:avLst/>
            </a:prstGeom>
            <a:solidFill>
              <a:srgbClr val="314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70E4798-D56B-4A33-AE87-EA5C5F5909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7" y="3429000"/>
            <a:ext cx="6996323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8257E7-D3E7-4A93-BCFA-565AEE47E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4" y="4532820"/>
            <a:ext cx="9395343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0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F173579B-15B1-4374-8769-0C8C732F45B9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0" y="-70016"/>
            <a:ext cx="5561475" cy="5465851"/>
            <a:chOff x="5116" y="-749"/>
            <a:chExt cx="2210" cy="2172"/>
          </a:xfrm>
          <a:solidFill>
            <a:schemeClr val="bg1">
              <a:lumMod val="85000"/>
              <a:alpha val="75000"/>
            </a:schemeClr>
          </a:solidFill>
        </p:grpSpPr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4B7F47D9-1DC8-44D7-9888-08529C91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7" y="-749"/>
              <a:ext cx="2199" cy="2172"/>
              <a:chOff x="5127" y="-749"/>
              <a:chExt cx="2199" cy="2172"/>
            </a:xfrm>
            <a:grpFill/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2B11B40B-E53C-4A71-B554-6D834CAFAF8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C0AF424-03DD-4395-A1D4-C009C88C46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" y="1357"/>
                <a:ext cx="188" cy="66"/>
              </a:xfrm>
              <a:custGeom>
                <a:avLst/>
                <a:gdLst>
                  <a:gd name="T0" fmla="*/ 188 w 188"/>
                  <a:gd name="T1" fmla="*/ 26 h 66"/>
                  <a:gd name="T2" fmla="*/ 188 w 188"/>
                  <a:gd name="T3" fmla="*/ 26 h 66"/>
                  <a:gd name="T4" fmla="*/ 0 w 188"/>
                  <a:gd name="T5" fmla="*/ 0 h 66"/>
                  <a:gd name="T6" fmla="*/ 0 w 188"/>
                  <a:gd name="T7" fmla="*/ 0 h 66"/>
                  <a:gd name="T8" fmla="*/ 71 w 188"/>
                  <a:gd name="T9" fmla="*/ 66 h 66"/>
                  <a:gd name="T10" fmla="*/ 75 w 188"/>
                  <a:gd name="T11" fmla="*/ 66 h 66"/>
                  <a:gd name="T12" fmla="*/ 75 w 188"/>
                  <a:gd name="T13" fmla="*/ 66 h 66"/>
                  <a:gd name="T14" fmla="*/ 71 w 188"/>
                  <a:gd name="T15" fmla="*/ 66 h 66"/>
                  <a:gd name="T16" fmla="*/ 0 w 188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66">
                    <a:moveTo>
                      <a:pt x="188" y="26"/>
                    </a:moveTo>
                    <a:lnTo>
                      <a:pt x="188" y="2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71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1" y="6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DE46E7F8-F8ED-4B09-BE6C-62F4909CEE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451C3BA3-5497-42DD-855C-C53EACB81F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2"/>
                <a:ext cx="143" cy="117"/>
              </a:xfrm>
              <a:custGeom>
                <a:avLst/>
                <a:gdLst>
                  <a:gd name="T0" fmla="*/ 0 w 76"/>
                  <a:gd name="T1" fmla="*/ 0 h 62"/>
                  <a:gd name="T2" fmla="*/ 0 w 76"/>
                  <a:gd name="T3" fmla="*/ 0 h 62"/>
                  <a:gd name="T4" fmla="*/ 76 w 76"/>
                  <a:gd name="T5" fmla="*/ 62 h 62"/>
                  <a:gd name="T6" fmla="*/ 76 w 76"/>
                  <a:gd name="T7" fmla="*/ 62 h 62"/>
                  <a:gd name="T8" fmla="*/ 0 w 7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E7258BD-ACCD-44DA-8418-8054531C41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7" y="612"/>
                <a:ext cx="451" cy="147"/>
              </a:xfrm>
              <a:custGeom>
                <a:avLst/>
                <a:gdLst>
                  <a:gd name="T0" fmla="*/ 240 w 240"/>
                  <a:gd name="T1" fmla="*/ 0 h 78"/>
                  <a:gd name="T2" fmla="*/ 0 w 240"/>
                  <a:gd name="T3" fmla="*/ 77 h 78"/>
                  <a:gd name="T4" fmla="*/ 0 w 240"/>
                  <a:gd name="T5" fmla="*/ 78 h 78"/>
                  <a:gd name="T6" fmla="*/ 240 w 240"/>
                  <a:gd name="T7" fmla="*/ 1 h 78"/>
                  <a:gd name="T8" fmla="*/ 240 w 24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8">
                    <a:moveTo>
                      <a:pt x="240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0" y="1"/>
                      <a:pt x="240" y="0"/>
                      <a:pt x="2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21FEDBAC-850E-4E3D-94D0-7653E89AC4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2DA97C40-FA2F-4E4F-B3BA-DEC0C8B66B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5" y="622"/>
                <a:ext cx="21" cy="54"/>
              </a:xfrm>
              <a:custGeom>
                <a:avLst/>
                <a:gdLst>
                  <a:gd name="T0" fmla="*/ 21 w 21"/>
                  <a:gd name="T1" fmla="*/ 0 h 54"/>
                  <a:gd name="T2" fmla="*/ 0 w 21"/>
                  <a:gd name="T3" fmla="*/ 54 h 54"/>
                  <a:gd name="T4" fmla="*/ 21 w 21"/>
                  <a:gd name="T5" fmla="*/ 0 h 54"/>
                  <a:gd name="T6" fmla="*/ 21 w 2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21" y="0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F33F149B-70BC-460C-80A6-796BA69D2E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201" cy="135"/>
              </a:xfrm>
              <a:custGeom>
                <a:avLst/>
                <a:gdLst>
                  <a:gd name="T0" fmla="*/ 0 w 107"/>
                  <a:gd name="T1" fmla="*/ 0 h 72"/>
                  <a:gd name="T2" fmla="*/ 0 w 107"/>
                  <a:gd name="T3" fmla="*/ 0 h 72"/>
                  <a:gd name="T4" fmla="*/ 107 w 107"/>
                  <a:gd name="T5" fmla="*/ 72 h 72"/>
                  <a:gd name="T6" fmla="*/ 0 w 107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3E93A155-D5E9-4BEF-8C64-4A4D4122C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706E2731-12FA-4983-B58C-51AF6DFC51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8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26 w 26"/>
                  <a:gd name="T5" fmla="*/ 19 h 19"/>
                  <a:gd name="T6" fmla="*/ 0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0"/>
                    </a:lnTo>
                    <a:lnTo>
                      <a:pt x="26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1F6CA982-CCB1-4E8F-9B09-421D168FD2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385"/>
                <a:ext cx="296" cy="218"/>
              </a:xfrm>
              <a:custGeom>
                <a:avLst/>
                <a:gdLst>
                  <a:gd name="T0" fmla="*/ 156 w 157"/>
                  <a:gd name="T1" fmla="*/ 0 h 116"/>
                  <a:gd name="T2" fmla="*/ 0 w 157"/>
                  <a:gd name="T3" fmla="*/ 116 h 116"/>
                  <a:gd name="T4" fmla="*/ 1 w 157"/>
                  <a:gd name="T5" fmla="*/ 116 h 116"/>
                  <a:gd name="T6" fmla="*/ 157 w 157"/>
                  <a:gd name="T7" fmla="*/ 0 h 116"/>
                  <a:gd name="T8" fmla="*/ 156 w 15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16">
                    <a:moveTo>
                      <a:pt x="156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1" y="116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0"/>
                      <a:pt x="157" y="0"/>
                      <a:pt x="1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07883795-8AF3-47FE-AEE3-1828B6469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45"/>
                <a:ext cx="177" cy="62"/>
              </a:xfrm>
              <a:custGeom>
                <a:avLst/>
                <a:gdLst>
                  <a:gd name="T0" fmla="*/ 94 w 94"/>
                  <a:gd name="T1" fmla="*/ 0 h 33"/>
                  <a:gd name="T2" fmla="*/ 0 w 94"/>
                  <a:gd name="T3" fmla="*/ 33 h 33"/>
                  <a:gd name="T4" fmla="*/ 0 w 94"/>
                  <a:gd name="T5" fmla="*/ 33 h 33"/>
                  <a:gd name="T6" fmla="*/ 94 w 9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3">
                    <a:moveTo>
                      <a:pt x="9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3C63F29-D76A-49B5-BD21-82A9E4637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9F278D1-EC09-4109-96ED-D1D44058EB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70" cy="55"/>
              </a:xfrm>
              <a:custGeom>
                <a:avLst/>
                <a:gdLst>
                  <a:gd name="T0" fmla="*/ 0 w 70"/>
                  <a:gd name="T1" fmla="*/ 0 h 55"/>
                  <a:gd name="T2" fmla="*/ 0 w 70"/>
                  <a:gd name="T3" fmla="*/ 0 h 55"/>
                  <a:gd name="T4" fmla="*/ 70 w 70"/>
                  <a:gd name="T5" fmla="*/ 55 h 55"/>
                  <a:gd name="T6" fmla="*/ 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0" y="0"/>
                    </a:lnTo>
                    <a:lnTo>
                      <a:pt x="70" y="5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66D959F-77B1-4104-8D20-B7488CD09E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ECD9AE99-D473-4DCF-A12E-733D1AA64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2" y="763"/>
                <a:ext cx="11" cy="109"/>
              </a:xfrm>
              <a:custGeom>
                <a:avLst/>
                <a:gdLst>
                  <a:gd name="T0" fmla="*/ 0 w 11"/>
                  <a:gd name="T1" fmla="*/ 0 h 109"/>
                  <a:gd name="T2" fmla="*/ 0 w 11"/>
                  <a:gd name="T3" fmla="*/ 0 h 109"/>
                  <a:gd name="T4" fmla="*/ 11 w 11"/>
                  <a:gd name="T5" fmla="*/ 109 h 109"/>
                  <a:gd name="T6" fmla="*/ 0 w 1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9">
                    <a:moveTo>
                      <a:pt x="0" y="0"/>
                    </a:moveTo>
                    <a:lnTo>
                      <a:pt x="0" y="0"/>
                    </a:lnTo>
                    <a:lnTo>
                      <a:pt x="11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E6EEB238-369A-40A1-B29A-D7990FA3CA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58" cy="573"/>
              </a:xfrm>
              <a:custGeom>
                <a:avLst/>
                <a:gdLst>
                  <a:gd name="T0" fmla="*/ 0 w 31"/>
                  <a:gd name="T1" fmla="*/ 0 h 305"/>
                  <a:gd name="T2" fmla="*/ 0 w 31"/>
                  <a:gd name="T3" fmla="*/ 0 h 305"/>
                  <a:gd name="T4" fmla="*/ 31 w 31"/>
                  <a:gd name="T5" fmla="*/ 305 h 305"/>
                  <a:gd name="T6" fmla="*/ 31 w 31"/>
                  <a:gd name="T7" fmla="*/ 305 h 305"/>
                  <a:gd name="T8" fmla="*/ 0 w 31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B4A2A66D-FE6B-4D68-93F6-725AB698A5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2" y="778"/>
                <a:ext cx="130" cy="98"/>
              </a:xfrm>
              <a:custGeom>
                <a:avLst/>
                <a:gdLst>
                  <a:gd name="T0" fmla="*/ 0 w 69"/>
                  <a:gd name="T1" fmla="*/ 0 h 52"/>
                  <a:gd name="T2" fmla="*/ 69 w 69"/>
                  <a:gd name="T3" fmla="*/ 52 h 52"/>
                  <a:gd name="T4" fmla="*/ 69 w 69"/>
                  <a:gd name="T5" fmla="*/ 52 h 52"/>
                  <a:gd name="T6" fmla="*/ 0 w 6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52">
                    <a:moveTo>
                      <a:pt x="0" y="0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241E575B-7CD4-4D1D-87FD-D60B4DE691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6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E89612D0-5103-4EF2-8E36-FCE3F501C8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4" y="894"/>
                <a:ext cx="105" cy="442"/>
              </a:xfrm>
              <a:custGeom>
                <a:avLst/>
                <a:gdLst>
                  <a:gd name="T0" fmla="*/ 56 w 56"/>
                  <a:gd name="T1" fmla="*/ 0 h 235"/>
                  <a:gd name="T2" fmla="*/ 0 w 56"/>
                  <a:gd name="T3" fmla="*/ 235 h 235"/>
                  <a:gd name="T4" fmla="*/ 0 w 56"/>
                  <a:gd name="T5" fmla="*/ 235 h 235"/>
                  <a:gd name="T6" fmla="*/ 56 w 56"/>
                  <a:gd name="T7" fmla="*/ 0 h 235"/>
                  <a:gd name="T8" fmla="*/ 56 w 5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7C52E850-60C0-4B77-8755-7F6AF86793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390" cy="66"/>
              </a:xfrm>
              <a:custGeom>
                <a:avLst/>
                <a:gdLst>
                  <a:gd name="T0" fmla="*/ 0 w 207"/>
                  <a:gd name="T1" fmla="*/ 0 h 35"/>
                  <a:gd name="T2" fmla="*/ 0 w 207"/>
                  <a:gd name="T3" fmla="*/ 0 h 35"/>
                  <a:gd name="T4" fmla="*/ 207 w 207"/>
                  <a:gd name="T5" fmla="*/ 35 h 35"/>
                  <a:gd name="T6" fmla="*/ 0 w 20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9902D1AB-5E57-4812-84F4-DA6A00C30B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89"/>
                <a:ext cx="2" cy="97"/>
              </a:xfrm>
              <a:custGeom>
                <a:avLst/>
                <a:gdLst>
                  <a:gd name="T0" fmla="*/ 0 w 1"/>
                  <a:gd name="T1" fmla="*/ 0 h 52"/>
                  <a:gd name="T2" fmla="*/ 0 w 1"/>
                  <a:gd name="T3" fmla="*/ 52 h 52"/>
                  <a:gd name="T4" fmla="*/ 1 w 1"/>
                  <a:gd name="T5" fmla="*/ 52 h 52"/>
                  <a:gd name="T6" fmla="*/ 1 w 1"/>
                  <a:gd name="T7" fmla="*/ 52 h 52"/>
                  <a:gd name="T8" fmla="*/ 1 w 1"/>
                  <a:gd name="T9" fmla="*/ 0 h 52"/>
                  <a:gd name="T10" fmla="*/ 1 w 1"/>
                  <a:gd name="T11" fmla="*/ 0 h 52"/>
                  <a:gd name="T12" fmla="*/ 0 w 1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80E618FA-AC1A-434E-8C8A-68ED2D321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0"/>
              </a:xfrm>
              <a:custGeom>
                <a:avLst/>
                <a:gdLst>
                  <a:gd name="T0" fmla="*/ 337 w 337"/>
                  <a:gd name="T1" fmla="*/ 0 h 5"/>
                  <a:gd name="T2" fmla="*/ 0 w 337"/>
                  <a:gd name="T3" fmla="*/ 5 h 5"/>
                  <a:gd name="T4" fmla="*/ 0 w 337"/>
                  <a:gd name="T5" fmla="*/ 5 h 5"/>
                  <a:gd name="T6" fmla="*/ 337 w 337"/>
                  <a:gd name="T7" fmla="*/ 0 h 5"/>
                  <a:gd name="T8" fmla="*/ 337 w 33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21EB7898-3105-4A82-8DEC-529A275EF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488"/>
                <a:ext cx="635" cy="12"/>
              </a:xfrm>
              <a:custGeom>
                <a:avLst/>
                <a:gdLst>
                  <a:gd name="T0" fmla="*/ 337 w 337"/>
                  <a:gd name="T1" fmla="*/ 0 h 6"/>
                  <a:gd name="T2" fmla="*/ 0 w 337"/>
                  <a:gd name="T3" fmla="*/ 5 h 6"/>
                  <a:gd name="T4" fmla="*/ 0 w 337"/>
                  <a:gd name="T5" fmla="*/ 6 h 6"/>
                  <a:gd name="T6" fmla="*/ 0 w 337"/>
                  <a:gd name="T7" fmla="*/ 6 h 6"/>
                  <a:gd name="T8" fmla="*/ 0 w 337"/>
                  <a:gd name="T9" fmla="*/ 6 h 6"/>
                  <a:gd name="T10" fmla="*/ 0 w 337"/>
                  <a:gd name="T11" fmla="*/ 6 h 6"/>
                  <a:gd name="T12" fmla="*/ 0 w 337"/>
                  <a:gd name="T13" fmla="*/ 6 h 6"/>
                  <a:gd name="T14" fmla="*/ 0 w 337"/>
                  <a:gd name="T15" fmla="*/ 6 h 6"/>
                  <a:gd name="T16" fmla="*/ 0 w 337"/>
                  <a:gd name="T17" fmla="*/ 6 h 6"/>
                  <a:gd name="T18" fmla="*/ 0 w 337"/>
                  <a:gd name="T19" fmla="*/ 6 h 6"/>
                  <a:gd name="T20" fmla="*/ 0 w 337"/>
                  <a:gd name="T21" fmla="*/ 6 h 6"/>
                  <a:gd name="T22" fmla="*/ 0 w 337"/>
                  <a:gd name="T23" fmla="*/ 6 h 6"/>
                  <a:gd name="T24" fmla="*/ 0 w 337"/>
                  <a:gd name="T25" fmla="*/ 6 h 6"/>
                  <a:gd name="T26" fmla="*/ 0 w 337"/>
                  <a:gd name="T27" fmla="*/ 6 h 6"/>
                  <a:gd name="T28" fmla="*/ 0 w 337"/>
                  <a:gd name="T29" fmla="*/ 6 h 6"/>
                  <a:gd name="T30" fmla="*/ 0 w 337"/>
                  <a:gd name="T31" fmla="*/ 6 h 6"/>
                  <a:gd name="T32" fmla="*/ 0 w 337"/>
                  <a:gd name="T33" fmla="*/ 6 h 6"/>
                  <a:gd name="T34" fmla="*/ 0 w 337"/>
                  <a:gd name="T35" fmla="*/ 6 h 6"/>
                  <a:gd name="T36" fmla="*/ 0 w 337"/>
                  <a:gd name="T37" fmla="*/ 6 h 6"/>
                  <a:gd name="T38" fmla="*/ 0 w 337"/>
                  <a:gd name="T39" fmla="*/ 6 h 6"/>
                  <a:gd name="T40" fmla="*/ 0 w 337"/>
                  <a:gd name="T41" fmla="*/ 6 h 6"/>
                  <a:gd name="T42" fmla="*/ 0 w 337"/>
                  <a:gd name="T43" fmla="*/ 6 h 6"/>
                  <a:gd name="T44" fmla="*/ 337 w 337"/>
                  <a:gd name="T45" fmla="*/ 1 h 6"/>
                  <a:gd name="T46" fmla="*/ 337 w 337"/>
                  <a:gd name="T47" fmla="*/ 0 h 6"/>
                  <a:gd name="T48" fmla="*/ 337 w 337"/>
                  <a:gd name="T49" fmla="*/ 0 h 6"/>
                  <a:gd name="T50" fmla="*/ 337 w 337"/>
                  <a:gd name="T51" fmla="*/ 0 h 6"/>
                  <a:gd name="T52" fmla="*/ 337 w 337"/>
                  <a:gd name="T53" fmla="*/ 0 h 6"/>
                  <a:gd name="T54" fmla="*/ 337 w 337"/>
                  <a:gd name="T55" fmla="*/ 0 h 6"/>
                  <a:gd name="T56" fmla="*/ 337 w 337"/>
                  <a:gd name="T57" fmla="*/ 0 h 6"/>
                  <a:gd name="T58" fmla="*/ 337 w 337"/>
                  <a:gd name="T59" fmla="*/ 0 h 6"/>
                  <a:gd name="T60" fmla="*/ 337 w 337"/>
                  <a:gd name="T61" fmla="*/ 0 h 6"/>
                  <a:gd name="T62" fmla="*/ 337 w 337"/>
                  <a:gd name="T63" fmla="*/ 0 h 6"/>
                  <a:gd name="T64" fmla="*/ 337 w 337"/>
                  <a:gd name="T65" fmla="*/ 0 h 6"/>
                  <a:gd name="T66" fmla="*/ 337 w 337"/>
                  <a:gd name="T67" fmla="*/ 0 h 6"/>
                  <a:gd name="T68" fmla="*/ 337 w 337"/>
                  <a:gd name="T69" fmla="*/ 0 h 6"/>
                  <a:gd name="T70" fmla="*/ 337 w 337"/>
                  <a:gd name="T71" fmla="*/ 0 h 6"/>
                  <a:gd name="T72" fmla="*/ 337 w 337"/>
                  <a:gd name="T73" fmla="*/ 0 h 6"/>
                  <a:gd name="T74" fmla="*/ 337 w 337"/>
                  <a:gd name="T75" fmla="*/ 0 h 6"/>
                  <a:gd name="T76" fmla="*/ 337 w 337"/>
                  <a:gd name="T77" fmla="*/ 0 h 6"/>
                  <a:gd name="T78" fmla="*/ 337 w 337"/>
                  <a:gd name="T79" fmla="*/ 0 h 6"/>
                  <a:gd name="T80" fmla="*/ 337 w 337"/>
                  <a:gd name="T81" fmla="*/ 0 h 6"/>
                  <a:gd name="T82" fmla="*/ 337 w 337"/>
                  <a:gd name="T83" fmla="*/ 0 h 6"/>
                  <a:gd name="T84" fmla="*/ 337 w 337"/>
                  <a:gd name="T85" fmla="*/ 0 h 6"/>
                  <a:gd name="T86" fmla="*/ 337 w 337"/>
                  <a:gd name="T87" fmla="*/ 0 h 6"/>
                  <a:gd name="T88" fmla="*/ 337 w 337"/>
                  <a:gd name="T89" fmla="*/ 0 h 6"/>
                  <a:gd name="T90" fmla="*/ 337 w 337"/>
                  <a:gd name="T91" fmla="*/ 0 h 6"/>
                  <a:gd name="T92" fmla="*/ 337 w 337"/>
                  <a:gd name="T93" fmla="*/ 0 h 6"/>
                  <a:gd name="T94" fmla="*/ 337 w 337"/>
                  <a:gd name="T95" fmla="*/ 0 h 6"/>
                  <a:gd name="T96" fmla="*/ 337 w 337"/>
                  <a:gd name="T97" fmla="*/ 0 h 6"/>
                  <a:gd name="T98" fmla="*/ 337 w 337"/>
                  <a:gd name="T99" fmla="*/ 0 h 6"/>
                  <a:gd name="T100" fmla="*/ 337 w 337"/>
                  <a:gd name="T101" fmla="*/ 0 h 6"/>
                  <a:gd name="T102" fmla="*/ 337 w 337"/>
                  <a:gd name="T103" fmla="*/ 0 h 6"/>
                  <a:gd name="T104" fmla="*/ 337 w 337"/>
                  <a:gd name="T105" fmla="*/ 0 h 6"/>
                  <a:gd name="T106" fmla="*/ 337 w 337"/>
                  <a:gd name="T107" fmla="*/ 0 h 6"/>
                  <a:gd name="T108" fmla="*/ 337 w 337"/>
                  <a:gd name="T10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7" h="6">
                    <a:moveTo>
                      <a:pt x="33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7" y="1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3CA99674-8B50-4C86-A374-A96BF187E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0"/>
              </a:xfrm>
              <a:custGeom>
                <a:avLst/>
                <a:gdLst>
                  <a:gd name="T0" fmla="*/ 70 w 70"/>
                  <a:gd name="T1" fmla="*/ 0 h 128"/>
                  <a:gd name="T2" fmla="*/ 0 w 70"/>
                  <a:gd name="T3" fmla="*/ 128 h 128"/>
                  <a:gd name="T4" fmla="*/ 0 w 70"/>
                  <a:gd name="T5" fmla="*/ 128 h 128"/>
                  <a:gd name="T6" fmla="*/ 70 w 70"/>
                  <a:gd name="T7" fmla="*/ 0 h 128"/>
                  <a:gd name="T8" fmla="*/ 70 w 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F39C9ED4-1987-4730-ABD4-DC858C23A0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1D74689C-8793-4708-87F1-104E9548F1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83" y="500"/>
                <a:ext cx="23" cy="45"/>
              </a:xfrm>
              <a:custGeom>
                <a:avLst/>
                <a:gdLst>
                  <a:gd name="T0" fmla="*/ 23 w 23"/>
                  <a:gd name="T1" fmla="*/ 0 h 45"/>
                  <a:gd name="T2" fmla="*/ 0 w 23"/>
                  <a:gd name="T3" fmla="*/ 45 h 45"/>
                  <a:gd name="T4" fmla="*/ 23 w 23"/>
                  <a:gd name="T5" fmla="*/ 0 h 45"/>
                  <a:gd name="T6" fmla="*/ 23 w 2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0" y="45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65BAD940-5B47-4FAC-BB13-E88569F009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503"/>
                <a:ext cx="494" cy="243"/>
              </a:xfrm>
              <a:custGeom>
                <a:avLst/>
                <a:gdLst>
                  <a:gd name="T0" fmla="*/ 0 w 262"/>
                  <a:gd name="T1" fmla="*/ 0 h 129"/>
                  <a:gd name="T2" fmla="*/ 0 w 262"/>
                  <a:gd name="T3" fmla="*/ 0 h 129"/>
                  <a:gd name="T4" fmla="*/ 262 w 262"/>
                  <a:gd name="T5" fmla="*/ 129 h 129"/>
                  <a:gd name="T6" fmla="*/ 262 w 262"/>
                  <a:gd name="T7" fmla="*/ 129 h 129"/>
                  <a:gd name="T8" fmla="*/ 0 w 262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262" y="129"/>
                      <a:pt x="262" y="129"/>
                      <a:pt x="262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6D8CF195-CD32-4331-970C-458C89248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BED8F7AC-D2C4-430E-8C6D-6E3A9917A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5"/>
                <a:ext cx="495" cy="241"/>
              </a:xfrm>
              <a:custGeom>
                <a:avLst/>
                <a:gdLst>
                  <a:gd name="T0" fmla="*/ 0 w 495"/>
                  <a:gd name="T1" fmla="*/ 0 h 241"/>
                  <a:gd name="T2" fmla="*/ 0 w 495"/>
                  <a:gd name="T3" fmla="*/ 0 h 241"/>
                  <a:gd name="T4" fmla="*/ 495 w 495"/>
                  <a:gd name="T5" fmla="*/ 241 h 241"/>
                  <a:gd name="T6" fmla="*/ 495 w 495"/>
                  <a:gd name="T7" fmla="*/ 241 h 241"/>
                  <a:gd name="T8" fmla="*/ 0 w 49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41">
                    <a:moveTo>
                      <a:pt x="0" y="0"/>
                    </a:moveTo>
                    <a:lnTo>
                      <a:pt x="0" y="0"/>
                    </a:lnTo>
                    <a:lnTo>
                      <a:pt x="495" y="241"/>
                    </a:lnTo>
                    <a:lnTo>
                      <a:pt x="495" y="24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B6C3BE0C-A299-4634-9970-7778C2FF11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6DB6BE91-AF04-4567-80C4-2A79E12EC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53" y="1338"/>
                <a:ext cx="66" cy="8"/>
              </a:xfrm>
              <a:custGeom>
                <a:avLst/>
                <a:gdLst>
                  <a:gd name="T0" fmla="*/ 0 w 66"/>
                  <a:gd name="T1" fmla="*/ 0 h 8"/>
                  <a:gd name="T2" fmla="*/ 66 w 66"/>
                  <a:gd name="T3" fmla="*/ 8 h 8"/>
                  <a:gd name="T4" fmla="*/ 66 w 66"/>
                  <a:gd name="T5" fmla="*/ 8 h 8"/>
                  <a:gd name="T6" fmla="*/ 0 w 6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101F302D-06F3-422E-B939-85288DC5AA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1 h 35"/>
                  <a:gd name="T2" fmla="*/ 0 w 20"/>
                  <a:gd name="T3" fmla="*/ 35 h 35"/>
                  <a:gd name="T4" fmla="*/ 1 w 20"/>
                  <a:gd name="T5" fmla="*/ 35 h 35"/>
                  <a:gd name="T6" fmla="*/ 20 w 20"/>
                  <a:gd name="T7" fmla="*/ 1 h 35"/>
                  <a:gd name="T8" fmla="*/ 20 w 20"/>
                  <a:gd name="T9" fmla="*/ 1 h 35"/>
                  <a:gd name="T10" fmla="*/ 20 w 20"/>
                  <a:gd name="T11" fmla="*/ 0 h 35"/>
                  <a:gd name="T12" fmla="*/ 0 w 20"/>
                  <a:gd name="T13" fmla="*/ 35 h 35"/>
                  <a:gd name="T14" fmla="*/ 20 w 20"/>
                  <a:gd name="T15" fmla="*/ 0 h 35"/>
                  <a:gd name="T16" fmla="*/ 20 w 20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5">
                    <a:moveTo>
                      <a:pt x="20" y="1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2B1709E1-E814-4DD7-BA9C-6670E21EEC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A01FA2A2-A482-4993-BE18-0D6232F99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CA5F3036-DFC1-4E37-84AE-8D7DD96ED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94" y="622"/>
                <a:ext cx="32" cy="99"/>
              </a:xfrm>
              <a:custGeom>
                <a:avLst/>
                <a:gdLst>
                  <a:gd name="T0" fmla="*/ 32 w 32"/>
                  <a:gd name="T1" fmla="*/ 0 h 99"/>
                  <a:gd name="T2" fmla="*/ 0 w 32"/>
                  <a:gd name="T3" fmla="*/ 99 h 99"/>
                  <a:gd name="T4" fmla="*/ 32 w 32"/>
                  <a:gd name="T5" fmla="*/ 0 h 99"/>
                  <a:gd name="T6" fmla="*/ 32 w 3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32" y="0"/>
                    </a:moveTo>
                    <a:lnTo>
                      <a:pt x="0" y="9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C7509F99-157B-46D7-B7F1-F98D4CF4A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0 w 39"/>
                  <a:gd name="T3" fmla="*/ 20 h 20"/>
                  <a:gd name="T4" fmla="*/ 0 w 39"/>
                  <a:gd name="T5" fmla="*/ 20 h 20"/>
                  <a:gd name="T6" fmla="*/ 39 w 39"/>
                  <a:gd name="T7" fmla="*/ 0 h 20"/>
                  <a:gd name="T8" fmla="*/ 39 w 3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4F7591CA-0EFB-4543-BC34-4A0433F811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117BCB03-D401-4AF3-BC4D-40413B788A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2"/>
                <a:ext cx="73" cy="35"/>
              </a:xfrm>
              <a:custGeom>
                <a:avLst/>
                <a:gdLst>
                  <a:gd name="T0" fmla="*/ 73 w 73"/>
                  <a:gd name="T1" fmla="*/ 0 h 35"/>
                  <a:gd name="T2" fmla="*/ 0 w 73"/>
                  <a:gd name="T3" fmla="*/ 35 h 35"/>
                  <a:gd name="T4" fmla="*/ 0 w 73"/>
                  <a:gd name="T5" fmla="*/ 35 h 35"/>
                  <a:gd name="T6" fmla="*/ 73 w 7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5">
                    <a:moveTo>
                      <a:pt x="73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7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9C5B159B-F2D7-487A-8B62-70D7858171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840"/>
                <a:ext cx="73" cy="37"/>
              </a:xfrm>
              <a:custGeom>
                <a:avLst/>
                <a:gdLst>
                  <a:gd name="T0" fmla="*/ 39 w 39"/>
                  <a:gd name="T1" fmla="*/ 0 h 20"/>
                  <a:gd name="T2" fmla="*/ 39 w 39"/>
                  <a:gd name="T3" fmla="*/ 0 h 20"/>
                  <a:gd name="T4" fmla="*/ 0 w 39"/>
                  <a:gd name="T5" fmla="*/ 20 h 20"/>
                  <a:gd name="T6" fmla="*/ 0 w 39"/>
                  <a:gd name="T7" fmla="*/ 20 h 20"/>
                  <a:gd name="T8" fmla="*/ 39 w 39"/>
                  <a:gd name="T9" fmla="*/ 1 h 20"/>
                  <a:gd name="T10" fmla="*/ 39 w 3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B25A6D0F-3072-49C0-BD25-990284CE2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A3FFAA91-11A4-4240-B901-D0C245F4BA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91"/>
                <a:ext cx="75" cy="56"/>
              </a:xfrm>
              <a:custGeom>
                <a:avLst/>
                <a:gdLst>
                  <a:gd name="T0" fmla="*/ 0 w 75"/>
                  <a:gd name="T1" fmla="*/ 0 h 56"/>
                  <a:gd name="T2" fmla="*/ 0 w 75"/>
                  <a:gd name="T3" fmla="*/ 0 h 56"/>
                  <a:gd name="T4" fmla="*/ 75 w 75"/>
                  <a:gd name="T5" fmla="*/ 56 h 56"/>
                  <a:gd name="T6" fmla="*/ 0 w 7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6">
                    <a:moveTo>
                      <a:pt x="0" y="0"/>
                    </a:moveTo>
                    <a:lnTo>
                      <a:pt x="0" y="0"/>
                    </a:lnTo>
                    <a:lnTo>
                      <a:pt x="75" y="5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88CFCC0A-7C3D-466C-963E-E323CA018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C383EFA1-6EB7-44A8-B295-A526C7B7C4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1308"/>
                <a:ext cx="13" cy="115"/>
              </a:xfrm>
              <a:custGeom>
                <a:avLst/>
                <a:gdLst>
                  <a:gd name="T0" fmla="*/ 0 w 13"/>
                  <a:gd name="T1" fmla="*/ 0 h 115"/>
                  <a:gd name="T2" fmla="*/ 0 w 13"/>
                  <a:gd name="T3" fmla="*/ 0 h 115"/>
                  <a:gd name="T4" fmla="*/ 13 w 13"/>
                  <a:gd name="T5" fmla="*/ 115 h 115"/>
                  <a:gd name="T6" fmla="*/ 0 w 13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5">
                    <a:moveTo>
                      <a:pt x="0" y="0"/>
                    </a:moveTo>
                    <a:lnTo>
                      <a:pt x="0" y="0"/>
                    </a:lnTo>
                    <a:lnTo>
                      <a:pt x="13" y="11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32001F51-917B-43F1-9B5B-0975D76EC4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6188E827-1F63-4C11-AAD2-FEF3C39D4E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0" y="1342"/>
                <a:ext cx="147" cy="81"/>
              </a:xfrm>
              <a:custGeom>
                <a:avLst/>
                <a:gdLst>
                  <a:gd name="T0" fmla="*/ 0 w 147"/>
                  <a:gd name="T1" fmla="*/ 2 h 81"/>
                  <a:gd name="T2" fmla="*/ 143 w 147"/>
                  <a:gd name="T3" fmla="*/ 81 h 81"/>
                  <a:gd name="T4" fmla="*/ 143 w 147"/>
                  <a:gd name="T5" fmla="*/ 81 h 81"/>
                  <a:gd name="T6" fmla="*/ 0 w 147"/>
                  <a:gd name="T7" fmla="*/ 2 h 81"/>
                  <a:gd name="T8" fmla="*/ 0 w 147"/>
                  <a:gd name="T9" fmla="*/ 0 h 81"/>
                  <a:gd name="T10" fmla="*/ 147 w 147"/>
                  <a:gd name="T11" fmla="*/ 81 h 81"/>
                  <a:gd name="T12" fmla="*/ 147 w 147"/>
                  <a:gd name="T13" fmla="*/ 81 h 81"/>
                  <a:gd name="T14" fmla="*/ 0 w 14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81">
                    <a:moveTo>
                      <a:pt x="0" y="2"/>
                    </a:moveTo>
                    <a:lnTo>
                      <a:pt x="143" y="81"/>
                    </a:lnTo>
                    <a:lnTo>
                      <a:pt x="143" y="81"/>
                    </a:lnTo>
                    <a:lnTo>
                      <a:pt x="0" y="2"/>
                    </a:lnTo>
                    <a:moveTo>
                      <a:pt x="0" y="0"/>
                    </a:moveTo>
                    <a:lnTo>
                      <a:pt x="147" y="81"/>
                    </a:lnTo>
                    <a:lnTo>
                      <a:pt x="147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1130C3CC-11C2-47CC-91F8-794A7EEB6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81" cy="11"/>
              </a:xfrm>
              <a:custGeom>
                <a:avLst/>
                <a:gdLst>
                  <a:gd name="T0" fmla="*/ 0 w 43"/>
                  <a:gd name="T1" fmla="*/ 0 h 6"/>
                  <a:gd name="T2" fmla="*/ 0 w 43"/>
                  <a:gd name="T3" fmla="*/ 0 h 6"/>
                  <a:gd name="T4" fmla="*/ 43 w 43"/>
                  <a:gd name="T5" fmla="*/ 6 h 6"/>
                  <a:gd name="T6" fmla="*/ 0 w 4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28D25681-DD48-4770-AF96-DA8E422A01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9" y="1302"/>
                <a:ext cx="218" cy="121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0 h 64"/>
                  <a:gd name="T4" fmla="*/ 38 w 116"/>
                  <a:gd name="T5" fmla="*/ 22 h 64"/>
                  <a:gd name="T6" fmla="*/ 114 w 116"/>
                  <a:gd name="T7" fmla="*/ 64 h 64"/>
                  <a:gd name="T8" fmla="*/ 116 w 116"/>
                  <a:gd name="T9" fmla="*/ 64 h 64"/>
                  <a:gd name="T10" fmla="*/ 38 w 116"/>
                  <a:gd name="T11" fmla="*/ 21 h 64"/>
                  <a:gd name="T12" fmla="*/ 0 w 1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913C8651-BF30-48B2-B911-FDF6CAFF81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4" y="1316"/>
                <a:ext cx="85" cy="11"/>
              </a:xfrm>
              <a:custGeom>
                <a:avLst/>
                <a:gdLst>
                  <a:gd name="T0" fmla="*/ 0 w 45"/>
                  <a:gd name="T1" fmla="*/ 0 h 6"/>
                  <a:gd name="T2" fmla="*/ 45 w 45"/>
                  <a:gd name="T3" fmla="*/ 6 h 6"/>
                  <a:gd name="T4" fmla="*/ 45 w 45"/>
                  <a:gd name="T5" fmla="*/ 6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B12F4527-3193-4909-90B4-7F16B851F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4A3C0B8D-97E0-4891-B220-D4D4F45E50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0 w 10"/>
                  <a:gd name="T3" fmla="*/ 0 h 36"/>
                  <a:gd name="T4" fmla="*/ 10 w 10"/>
                  <a:gd name="T5" fmla="*/ 36 h 36"/>
                  <a:gd name="T6" fmla="*/ 0 w 1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6">
                    <a:moveTo>
                      <a:pt x="0" y="0"/>
                    </a:moveTo>
                    <a:lnTo>
                      <a:pt x="0" y="0"/>
                    </a:lnTo>
                    <a:lnTo>
                      <a:pt x="10" y="3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95A8C874-8C80-4B27-A282-6CA9F3029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542C16B9-1CF0-45D0-AEFC-0C3B8C320B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1" cy="85"/>
              </a:xfrm>
              <a:custGeom>
                <a:avLst/>
                <a:gdLst>
                  <a:gd name="T0" fmla="*/ 0 w 21"/>
                  <a:gd name="T1" fmla="*/ 0 h 85"/>
                  <a:gd name="T2" fmla="*/ 0 w 21"/>
                  <a:gd name="T3" fmla="*/ 0 h 85"/>
                  <a:gd name="T4" fmla="*/ 21 w 21"/>
                  <a:gd name="T5" fmla="*/ 85 h 85"/>
                  <a:gd name="T6" fmla="*/ 21 w 21"/>
                  <a:gd name="T7" fmla="*/ 85 h 85"/>
                  <a:gd name="T8" fmla="*/ 0 w 21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5">
                    <a:moveTo>
                      <a:pt x="0" y="0"/>
                    </a:moveTo>
                    <a:lnTo>
                      <a:pt x="0" y="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7E014D9C-2945-4F1E-8B7E-E40FA478BD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5" y="767"/>
                <a:ext cx="314" cy="210"/>
              </a:xfrm>
              <a:custGeom>
                <a:avLst/>
                <a:gdLst>
                  <a:gd name="T0" fmla="*/ 0 w 167"/>
                  <a:gd name="T1" fmla="*/ 0 h 112"/>
                  <a:gd name="T2" fmla="*/ 0 w 167"/>
                  <a:gd name="T3" fmla="*/ 1 h 112"/>
                  <a:gd name="T4" fmla="*/ 166 w 167"/>
                  <a:gd name="T5" fmla="*/ 112 h 112"/>
                  <a:gd name="T6" fmla="*/ 167 w 167"/>
                  <a:gd name="T7" fmla="*/ 112 h 112"/>
                  <a:gd name="T8" fmla="*/ 0 w 1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4C494003-3843-4CEC-9CB4-23349A1F2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9" y="772"/>
                <a:ext cx="23" cy="89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0 h 47"/>
                  <a:gd name="T4" fmla="*/ 12 w 12"/>
                  <a:gd name="T5" fmla="*/ 47 h 47"/>
                  <a:gd name="T6" fmla="*/ 12 w 12"/>
                  <a:gd name="T7" fmla="*/ 47 h 47"/>
                  <a:gd name="T8" fmla="*/ 0 w 1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35B2CAC3-F0F5-4BB0-99C2-B63F168F77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CAD89C3F-6370-4917-99F4-DA70C0ABD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126" cy="47"/>
              </a:xfrm>
              <a:custGeom>
                <a:avLst/>
                <a:gdLst>
                  <a:gd name="T0" fmla="*/ 0 w 126"/>
                  <a:gd name="T1" fmla="*/ 0 h 47"/>
                  <a:gd name="T2" fmla="*/ 0 w 126"/>
                  <a:gd name="T3" fmla="*/ 0 h 47"/>
                  <a:gd name="T4" fmla="*/ 126 w 126"/>
                  <a:gd name="T5" fmla="*/ 47 h 47"/>
                  <a:gd name="T6" fmla="*/ 0 w 12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47">
                    <a:moveTo>
                      <a:pt x="0" y="0"/>
                    </a:moveTo>
                    <a:lnTo>
                      <a:pt x="0" y="0"/>
                    </a:lnTo>
                    <a:lnTo>
                      <a:pt x="126" y="4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9123A7F0-2DA1-4D3A-90DC-1B7309D9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F45F844A-5009-4CA8-AC5D-033F72587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145 w 145"/>
                  <a:gd name="T1" fmla="*/ 0 h 412"/>
                  <a:gd name="T2" fmla="*/ 0 w 145"/>
                  <a:gd name="T3" fmla="*/ 412 h 412"/>
                  <a:gd name="T4" fmla="*/ 0 w 145"/>
                  <a:gd name="T5" fmla="*/ 412 h 412"/>
                  <a:gd name="T6" fmla="*/ 145 w 145"/>
                  <a:gd name="T7" fmla="*/ 0 h 412"/>
                  <a:gd name="T8" fmla="*/ 145 w 145"/>
                  <a:gd name="T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2">
                    <a:moveTo>
                      <a:pt x="145" y="0"/>
                    </a:moveTo>
                    <a:lnTo>
                      <a:pt x="0" y="412"/>
                    </a:lnTo>
                    <a:lnTo>
                      <a:pt x="0" y="412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C02863B8-0FC7-4DB2-89E9-05D749E6A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A5B783C7-878D-4858-8CFC-374032C45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874"/>
                <a:ext cx="24" cy="129"/>
              </a:xfrm>
              <a:custGeom>
                <a:avLst/>
                <a:gdLst>
                  <a:gd name="T0" fmla="*/ 0 w 24"/>
                  <a:gd name="T1" fmla="*/ 0 h 129"/>
                  <a:gd name="T2" fmla="*/ 0 w 24"/>
                  <a:gd name="T3" fmla="*/ 0 h 129"/>
                  <a:gd name="T4" fmla="*/ 24 w 24"/>
                  <a:gd name="T5" fmla="*/ 129 h 129"/>
                  <a:gd name="T6" fmla="*/ 0 w 24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9">
                    <a:moveTo>
                      <a:pt x="0" y="0"/>
                    </a:moveTo>
                    <a:lnTo>
                      <a:pt x="0" y="0"/>
                    </a:lnTo>
                    <a:lnTo>
                      <a:pt x="24" y="1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3B67F6CF-EE2F-43E4-955A-C67A87F27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3" y="1122"/>
                <a:ext cx="57" cy="164"/>
              </a:xfrm>
              <a:custGeom>
                <a:avLst/>
                <a:gdLst>
                  <a:gd name="T0" fmla="*/ 30 w 30"/>
                  <a:gd name="T1" fmla="*/ 0 h 87"/>
                  <a:gd name="T2" fmla="*/ 0 w 30"/>
                  <a:gd name="T3" fmla="*/ 87 h 87"/>
                  <a:gd name="T4" fmla="*/ 0 w 30"/>
                  <a:gd name="T5" fmla="*/ 87 h 87"/>
                  <a:gd name="T6" fmla="*/ 30 w 30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87">
                    <a:moveTo>
                      <a:pt x="3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36D2EB9B-2A91-450F-A507-98C2967941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1297"/>
                <a:ext cx="218" cy="30"/>
              </a:xfrm>
              <a:custGeom>
                <a:avLst/>
                <a:gdLst>
                  <a:gd name="T0" fmla="*/ 0 w 116"/>
                  <a:gd name="T1" fmla="*/ 0 h 16"/>
                  <a:gd name="T2" fmla="*/ 0 w 116"/>
                  <a:gd name="T3" fmla="*/ 1 h 16"/>
                  <a:gd name="T4" fmla="*/ 71 w 116"/>
                  <a:gd name="T5" fmla="*/ 10 h 16"/>
                  <a:gd name="T6" fmla="*/ 116 w 116"/>
                  <a:gd name="T7" fmla="*/ 16 h 16"/>
                  <a:gd name="T8" fmla="*/ 116 w 116"/>
                  <a:gd name="T9" fmla="*/ 15 h 16"/>
                  <a:gd name="T10" fmla="*/ 0 w 1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5"/>
                      <a:pt x="116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D30AC7F3-5CC5-4474-BB95-3A26DC2AB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4"/>
                <a:ext cx="168" cy="4"/>
              </a:xfrm>
              <a:custGeom>
                <a:avLst/>
                <a:gdLst>
                  <a:gd name="T0" fmla="*/ 0 w 89"/>
                  <a:gd name="T1" fmla="*/ 0 h 2"/>
                  <a:gd name="T2" fmla="*/ 0 w 89"/>
                  <a:gd name="T3" fmla="*/ 0 h 2"/>
                  <a:gd name="T4" fmla="*/ 89 w 89"/>
                  <a:gd name="T5" fmla="*/ 2 h 2"/>
                  <a:gd name="T6" fmla="*/ 0 w 8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A2CFE5DB-7E89-496D-8CE2-A4F49C97BF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868"/>
                <a:ext cx="179" cy="4"/>
              </a:xfrm>
              <a:custGeom>
                <a:avLst/>
                <a:gdLst>
                  <a:gd name="T0" fmla="*/ 0 w 95"/>
                  <a:gd name="T1" fmla="*/ 0 h 2"/>
                  <a:gd name="T2" fmla="*/ 95 w 95"/>
                  <a:gd name="T3" fmla="*/ 2 h 2"/>
                  <a:gd name="T4" fmla="*/ 95 w 95"/>
                  <a:gd name="T5" fmla="*/ 2 h 2"/>
                  <a:gd name="T6" fmla="*/ 0 w 9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">
                    <a:moveTo>
                      <a:pt x="0" y="0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68AD313B-D3E9-4BA2-B194-8F6966E1E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2" y="874"/>
                <a:ext cx="88" cy="442"/>
              </a:xfrm>
              <a:custGeom>
                <a:avLst/>
                <a:gdLst>
                  <a:gd name="T0" fmla="*/ 1 w 47"/>
                  <a:gd name="T1" fmla="*/ 0 h 235"/>
                  <a:gd name="T2" fmla="*/ 0 w 47"/>
                  <a:gd name="T3" fmla="*/ 0 h 235"/>
                  <a:gd name="T4" fmla="*/ 46 w 47"/>
                  <a:gd name="T5" fmla="*/ 235 h 235"/>
                  <a:gd name="T6" fmla="*/ 47 w 47"/>
                  <a:gd name="T7" fmla="*/ 235 h 235"/>
                  <a:gd name="T8" fmla="*/ 1 w 4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6" y="235"/>
                      <a:pt x="46" y="235"/>
                      <a:pt x="47" y="23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46BA1B6E-97F2-43D7-9637-A64909B324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0" y="881"/>
                <a:ext cx="188" cy="258"/>
              </a:xfrm>
              <a:custGeom>
                <a:avLst/>
                <a:gdLst>
                  <a:gd name="T0" fmla="*/ 100 w 100"/>
                  <a:gd name="T1" fmla="*/ 0 h 137"/>
                  <a:gd name="T2" fmla="*/ 0 w 100"/>
                  <a:gd name="T3" fmla="*/ 137 h 137"/>
                  <a:gd name="T4" fmla="*/ 100 w 100"/>
                  <a:gd name="T5" fmla="*/ 0 h 137"/>
                  <a:gd name="T6" fmla="*/ 100 w 100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7">
                    <a:moveTo>
                      <a:pt x="100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10205756-AF04-4CB3-BEBF-A6419BBF7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763"/>
                <a:ext cx="373" cy="98"/>
              </a:xfrm>
              <a:custGeom>
                <a:avLst/>
                <a:gdLst>
                  <a:gd name="T0" fmla="*/ 197 w 198"/>
                  <a:gd name="T1" fmla="*/ 0 h 52"/>
                  <a:gd name="T2" fmla="*/ 0 w 198"/>
                  <a:gd name="T3" fmla="*/ 51 h 52"/>
                  <a:gd name="T4" fmla="*/ 0 w 198"/>
                  <a:gd name="T5" fmla="*/ 52 h 52"/>
                  <a:gd name="T6" fmla="*/ 198 w 198"/>
                  <a:gd name="T7" fmla="*/ 1 h 52"/>
                  <a:gd name="T8" fmla="*/ 197 w 19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52">
                    <a:moveTo>
                      <a:pt x="197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8" y="1"/>
                      <a:pt x="197" y="1"/>
                      <a:pt x="1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9D059DF7-297A-49A9-BEDE-5168B138C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772"/>
                <a:ext cx="25" cy="89"/>
              </a:xfrm>
              <a:custGeom>
                <a:avLst/>
                <a:gdLst>
                  <a:gd name="T0" fmla="*/ 1 w 13"/>
                  <a:gd name="T1" fmla="*/ 0 h 47"/>
                  <a:gd name="T2" fmla="*/ 0 w 13"/>
                  <a:gd name="T3" fmla="*/ 0 h 47"/>
                  <a:gd name="T4" fmla="*/ 13 w 13"/>
                  <a:gd name="T5" fmla="*/ 47 h 47"/>
                  <a:gd name="T6" fmla="*/ 13 w 13"/>
                  <a:gd name="T7" fmla="*/ 47 h 47"/>
                  <a:gd name="T8" fmla="*/ 1 w 1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7E124AE9-C745-409E-AC4A-7774CDE7E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1" y="862"/>
                <a:ext cx="401" cy="12"/>
              </a:xfrm>
              <a:custGeom>
                <a:avLst/>
                <a:gdLst>
                  <a:gd name="T0" fmla="*/ 0 w 213"/>
                  <a:gd name="T1" fmla="*/ 0 h 6"/>
                  <a:gd name="T2" fmla="*/ 0 w 213"/>
                  <a:gd name="T3" fmla="*/ 0 h 6"/>
                  <a:gd name="T4" fmla="*/ 0 w 213"/>
                  <a:gd name="T5" fmla="*/ 0 h 6"/>
                  <a:gd name="T6" fmla="*/ 0 w 213"/>
                  <a:gd name="T7" fmla="*/ 0 h 6"/>
                  <a:gd name="T8" fmla="*/ 0 w 213"/>
                  <a:gd name="T9" fmla="*/ 0 h 6"/>
                  <a:gd name="T10" fmla="*/ 0 w 213"/>
                  <a:gd name="T11" fmla="*/ 0 h 6"/>
                  <a:gd name="T12" fmla="*/ 0 w 213"/>
                  <a:gd name="T13" fmla="*/ 0 h 6"/>
                  <a:gd name="T14" fmla="*/ 0 w 213"/>
                  <a:gd name="T15" fmla="*/ 0 h 6"/>
                  <a:gd name="T16" fmla="*/ 0 w 213"/>
                  <a:gd name="T17" fmla="*/ 0 h 6"/>
                  <a:gd name="T18" fmla="*/ 0 w 213"/>
                  <a:gd name="T19" fmla="*/ 0 h 6"/>
                  <a:gd name="T20" fmla="*/ 0 w 213"/>
                  <a:gd name="T21" fmla="*/ 0 h 6"/>
                  <a:gd name="T22" fmla="*/ 0 w 213"/>
                  <a:gd name="T23" fmla="*/ 0 h 6"/>
                  <a:gd name="T24" fmla="*/ 0 w 213"/>
                  <a:gd name="T25" fmla="*/ 0 h 6"/>
                  <a:gd name="T26" fmla="*/ 0 w 213"/>
                  <a:gd name="T27" fmla="*/ 0 h 6"/>
                  <a:gd name="T28" fmla="*/ 0 w 213"/>
                  <a:gd name="T29" fmla="*/ 0 h 6"/>
                  <a:gd name="T30" fmla="*/ 0 w 213"/>
                  <a:gd name="T31" fmla="*/ 0 h 6"/>
                  <a:gd name="T32" fmla="*/ 0 w 213"/>
                  <a:gd name="T33" fmla="*/ 0 h 6"/>
                  <a:gd name="T34" fmla="*/ 0 w 213"/>
                  <a:gd name="T35" fmla="*/ 0 h 6"/>
                  <a:gd name="T36" fmla="*/ 0 w 213"/>
                  <a:gd name="T37" fmla="*/ 0 h 6"/>
                  <a:gd name="T38" fmla="*/ 0 w 213"/>
                  <a:gd name="T39" fmla="*/ 0 h 6"/>
                  <a:gd name="T40" fmla="*/ 0 w 213"/>
                  <a:gd name="T41" fmla="*/ 0 h 6"/>
                  <a:gd name="T42" fmla="*/ 0 w 213"/>
                  <a:gd name="T43" fmla="*/ 0 h 6"/>
                  <a:gd name="T44" fmla="*/ 0 w 213"/>
                  <a:gd name="T45" fmla="*/ 0 h 6"/>
                  <a:gd name="T46" fmla="*/ 0 w 213"/>
                  <a:gd name="T47" fmla="*/ 0 h 6"/>
                  <a:gd name="T48" fmla="*/ 0 w 213"/>
                  <a:gd name="T49" fmla="*/ 0 h 6"/>
                  <a:gd name="T50" fmla="*/ 0 w 213"/>
                  <a:gd name="T51" fmla="*/ 0 h 6"/>
                  <a:gd name="T52" fmla="*/ 0 w 213"/>
                  <a:gd name="T53" fmla="*/ 0 h 6"/>
                  <a:gd name="T54" fmla="*/ 0 w 213"/>
                  <a:gd name="T55" fmla="*/ 0 h 6"/>
                  <a:gd name="T56" fmla="*/ 0 w 213"/>
                  <a:gd name="T57" fmla="*/ 1 h 6"/>
                  <a:gd name="T58" fmla="*/ 213 w 213"/>
                  <a:gd name="T59" fmla="*/ 6 h 6"/>
                  <a:gd name="T60" fmla="*/ 213 w 213"/>
                  <a:gd name="T61" fmla="*/ 5 h 6"/>
                  <a:gd name="T62" fmla="*/ 213 w 213"/>
                  <a:gd name="T63" fmla="*/ 5 h 6"/>
                  <a:gd name="T64" fmla="*/ 213 w 213"/>
                  <a:gd name="T65" fmla="*/ 5 h 6"/>
                  <a:gd name="T66" fmla="*/ 213 w 213"/>
                  <a:gd name="T67" fmla="*/ 5 h 6"/>
                  <a:gd name="T68" fmla="*/ 213 w 213"/>
                  <a:gd name="T69" fmla="*/ 5 h 6"/>
                  <a:gd name="T70" fmla="*/ 213 w 213"/>
                  <a:gd name="T71" fmla="*/ 5 h 6"/>
                  <a:gd name="T72" fmla="*/ 213 w 213"/>
                  <a:gd name="T73" fmla="*/ 5 h 6"/>
                  <a:gd name="T74" fmla="*/ 213 w 213"/>
                  <a:gd name="T75" fmla="*/ 5 h 6"/>
                  <a:gd name="T76" fmla="*/ 213 w 213"/>
                  <a:gd name="T77" fmla="*/ 5 h 6"/>
                  <a:gd name="T78" fmla="*/ 213 w 213"/>
                  <a:gd name="T79" fmla="*/ 5 h 6"/>
                  <a:gd name="T80" fmla="*/ 213 w 213"/>
                  <a:gd name="T81" fmla="*/ 5 h 6"/>
                  <a:gd name="T82" fmla="*/ 213 w 213"/>
                  <a:gd name="T83" fmla="*/ 5 h 6"/>
                  <a:gd name="T84" fmla="*/ 213 w 213"/>
                  <a:gd name="T85" fmla="*/ 5 h 6"/>
                  <a:gd name="T86" fmla="*/ 213 w 213"/>
                  <a:gd name="T87" fmla="*/ 5 h 6"/>
                  <a:gd name="T88" fmla="*/ 213 w 213"/>
                  <a:gd name="T89" fmla="*/ 5 h 6"/>
                  <a:gd name="T90" fmla="*/ 213 w 213"/>
                  <a:gd name="T91" fmla="*/ 5 h 6"/>
                  <a:gd name="T92" fmla="*/ 213 w 213"/>
                  <a:gd name="T93" fmla="*/ 5 h 6"/>
                  <a:gd name="T94" fmla="*/ 213 w 213"/>
                  <a:gd name="T95" fmla="*/ 5 h 6"/>
                  <a:gd name="T96" fmla="*/ 213 w 213"/>
                  <a:gd name="T97" fmla="*/ 5 h 6"/>
                  <a:gd name="T98" fmla="*/ 213 w 213"/>
                  <a:gd name="T99" fmla="*/ 5 h 6"/>
                  <a:gd name="T100" fmla="*/ 118 w 213"/>
                  <a:gd name="T101" fmla="*/ 3 h 6"/>
                  <a:gd name="T102" fmla="*/ 0 w 213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13" y="6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4840FD60-510E-4E7C-A7F8-187A836E3D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1" y="1272"/>
                <a:ext cx="262" cy="151"/>
              </a:xfrm>
              <a:custGeom>
                <a:avLst/>
                <a:gdLst>
                  <a:gd name="T0" fmla="*/ 1 w 139"/>
                  <a:gd name="T1" fmla="*/ 0 h 80"/>
                  <a:gd name="T2" fmla="*/ 0 w 139"/>
                  <a:gd name="T3" fmla="*/ 0 h 80"/>
                  <a:gd name="T4" fmla="*/ 137 w 139"/>
                  <a:gd name="T5" fmla="*/ 80 h 80"/>
                  <a:gd name="T6" fmla="*/ 139 w 139"/>
                  <a:gd name="T7" fmla="*/ 80 h 80"/>
                  <a:gd name="T8" fmla="*/ 1 w 139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80"/>
                      <a:pt x="139" y="80"/>
                      <a:pt x="139" y="8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7337D1CF-B607-4EBA-AAE6-AE431E526A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564E7DBF-639E-454C-8DF1-E9029EE57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1" y="1278"/>
                <a:ext cx="47" cy="145"/>
              </a:xfrm>
              <a:custGeom>
                <a:avLst/>
                <a:gdLst>
                  <a:gd name="T0" fmla="*/ 47 w 47"/>
                  <a:gd name="T1" fmla="*/ 0 h 145"/>
                  <a:gd name="T2" fmla="*/ 0 w 47"/>
                  <a:gd name="T3" fmla="*/ 145 h 145"/>
                  <a:gd name="T4" fmla="*/ 47 w 47"/>
                  <a:gd name="T5" fmla="*/ 0 h 145"/>
                  <a:gd name="T6" fmla="*/ 47 w 47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47" y="0"/>
                    </a:moveTo>
                    <a:lnTo>
                      <a:pt x="0" y="145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BC8F7168-7C27-49F0-9D72-A292AF106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9" y="1278"/>
                <a:ext cx="49" cy="145"/>
              </a:xfrm>
              <a:custGeom>
                <a:avLst/>
                <a:gdLst>
                  <a:gd name="T0" fmla="*/ 26 w 26"/>
                  <a:gd name="T1" fmla="*/ 0 h 77"/>
                  <a:gd name="T2" fmla="*/ 0 w 26"/>
                  <a:gd name="T3" fmla="*/ 77 h 77"/>
                  <a:gd name="T4" fmla="*/ 1 w 26"/>
                  <a:gd name="T5" fmla="*/ 77 h 77"/>
                  <a:gd name="T6" fmla="*/ 26 w 26"/>
                  <a:gd name="T7" fmla="*/ 0 h 77"/>
                  <a:gd name="T8" fmla="*/ 26 w 2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6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id="{E1C94BA0-9EA5-44BA-A41D-A93081165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id="{D5D632EB-6B1A-4074-B6E9-8AD266CA2A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353"/>
                <a:ext cx="111" cy="70"/>
              </a:xfrm>
              <a:custGeom>
                <a:avLst/>
                <a:gdLst>
                  <a:gd name="T0" fmla="*/ 111 w 111"/>
                  <a:gd name="T1" fmla="*/ 0 h 70"/>
                  <a:gd name="T2" fmla="*/ 0 w 111"/>
                  <a:gd name="T3" fmla="*/ 70 h 70"/>
                  <a:gd name="T4" fmla="*/ 0 w 111"/>
                  <a:gd name="T5" fmla="*/ 70 h 70"/>
                  <a:gd name="T6" fmla="*/ 111 w 11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0">
                    <a:moveTo>
                      <a:pt x="111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id="{EEF2C4DF-4F68-42B8-A56D-127DB15F3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8" y="990"/>
                <a:ext cx="143" cy="119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1 h 63"/>
                  <a:gd name="T4" fmla="*/ 76 w 76"/>
                  <a:gd name="T5" fmla="*/ 63 h 63"/>
                  <a:gd name="T6" fmla="*/ 76 w 76"/>
                  <a:gd name="T7" fmla="*/ 62 h 63"/>
                  <a:gd name="T8" fmla="*/ 0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id="{D7EB5FAC-86EC-4325-B3B8-7319F6760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2" cy="231"/>
              </a:xfrm>
              <a:custGeom>
                <a:avLst/>
                <a:gdLst>
                  <a:gd name="T0" fmla="*/ 49 w 49"/>
                  <a:gd name="T1" fmla="*/ 0 h 123"/>
                  <a:gd name="T2" fmla="*/ 0 w 49"/>
                  <a:gd name="T3" fmla="*/ 123 h 123"/>
                  <a:gd name="T4" fmla="*/ 0 w 49"/>
                  <a:gd name="T5" fmla="*/ 123 h 123"/>
                  <a:gd name="T6" fmla="*/ 49 w 49"/>
                  <a:gd name="T7" fmla="*/ 0 h 123"/>
                  <a:gd name="T8" fmla="*/ 49 w 49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FFC4612B-7581-494B-A56C-7A858E8C9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4">
                <a:extLst>
                  <a:ext uri="{FF2B5EF4-FFF2-40B4-BE49-F238E27FC236}">
                    <a16:creationId xmlns:a16="http://schemas.microsoft.com/office/drawing/2014/main" id="{434C4480-C4AF-4A2B-8332-A47EB9EEB8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996"/>
                <a:ext cx="38" cy="94"/>
              </a:xfrm>
              <a:custGeom>
                <a:avLst/>
                <a:gdLst>
                  <a:gd name="T0" fmla="*/ 38 w 38"/>
                  <a:gd name="T1" fmla="*/ 0 h 94"/>
                  <a:gd name="T2" fmla="*/ 0 w 38"/>
                  <a:gd name="T3" fmla="*/ 94 h 94"/>
                  <a:gd name="T4" fmla="*/ 38 w 38"/>
                  <a:gd name="T5" fmla="*/ 0 h 94"/>
                  <a:gd name="T6" fmla="*/ 38 w 3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94">
                    <a:moveTo>
                      <a:pt x="38" y="0"/>
                    </a:moveTo>
                    <a:lnTo>
                      <a:pt x="0" y="94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5">
                <a:extLst>
                  <a:ext uri="{FF2B5EF4-FFF2-40B4-BE49-F238E27FC236}">
                    <a16:creationId xmlns:a16="http://schemas.microsoft.com/office/drawing/2014/main" id="{921C90BB-43C8-4DF4-B81B-048C4C352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" y="1120"/>
                <a:ext cx="165" cy="75"/>
              </a:xfrm>
              <a:custGeom>
                <a:avLst/>
                <a:gdLst>
                  <a:gd name="T0" fmla="*/ 88 w 88"/>
                  <a:gd name="T1" fmla="*/ 0 h 40"/>
                  <a:gd name="T2" fmla="*/ 0 w 88"/>
                  <a:gd name="T3" fmla="*/ 40 h 40"/>
                  <a:gd name="T4" fmla="*/ 88 w 88"/>
                  <a:gd name="T5" fmla="*/ 0 h 40"/>
                  <a:gd name="T6" fmla="*/ 88 w 8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6">
                <a:extLst>
                  <a:ext uri="{FF2B5EF4-FFF2-40B4-BE49-F238E27FC236}">
                    <a16:creationId xmlns:a16="http://schemas.microsoft.com/office/drawing/2014/main" id="{8053396B-A5E1-4A42-9C83-56A2B2CF5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120"/>
                <a:ext cx="241" cy="113"/>
              </a:xfrm>
              <a:custGeom>
                <a:avLst/>
                <a:gdLst>
                  <a:gd name="T0" fmla="*/ 128 w 128"/>
                  <a:gd name="T1" fmla="*/ 0 h 60"/>
                  <a:gd name="T2" fmla="*/ 0 w 128"/>
                  <a:gd name="T3" fmla="*/ 59 h 60"/>
                  <a:gd name="T4" fmla="*/ 0 w 128"/>
                  <a:gd name="T5" fmla="*/ 60 h 60"/>
                  <a:gd name="T6" fmla="*/ 128 w 128"/>
                  <a:gd name="T7" fmla="*/ 0 h 60"/>
                  <a:gd name="T8" fmla="*/ 128 w 12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F86D8F0D-C15B-4CC0-BE7C-9E9FFA443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29"/>
              </a:xfrm>
              <a:custGeom>
                <a:avLst/>
                <a:gdLst>
                  <a:gd name="T0" fmla="*/ 0 w 37"/>
                  <a:gd name="T1" fmla="*/ 0 h 69"/>
                  <a:gd name="T2" fmla="*/ 0 w 37"/>
                  <a:gd name="T3" fmla="*/ 0 h 69"/>
                  <a:gd name="T4" fmla="*/ 37 w 37"/>
                  <a:gd name="T5" fmla="*/ 69 h 69"/>
                  <a:gd name="T6" fmla="*/ 37 w 37"/>
                  <a:gd name="T7" fmla="*/ 69 h 69"/>
                  <a:gd name="T8" fmla="*/ 0 w 3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7002EDBE-C7A3-4ECF-A73B-9D07A48C86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9"/>
                <a:ext cx="322" cy="28"/>
              </a:xfrm>
              <a:custGeom>
                <a:avLst/>
                <a:gdLst>
                  <a:gd name="T0" fmla="*/ 0 w 171"/>
                  <a:gd name="T1" fmla="*/ 0 h 15"/>
                  <a:gd name="T2" fmla="*/ 0 w 171"/>
                  <a:gd name="T3" fmla="*/ 0 h 15"/>
                  <a:gd name="T4" fmla="*/ 171 w 171"/>
                  <a:gd name="T5" fmla="*/ 15 h 15"/>
                  <a:gd name="T6" fmla="*/ 171 w 171"/>
                  <a:gd name="T7" fmla="*/ 15 h 15"/>
                  <a:gd name="T8" fmla="*/ 0 w 17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2E3608AB-A8DC-4062-AF7A-FD1E8E98A8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9"/>
                <a:ext cx="512" cy="86"/>
              </a:xfrm>
              <a:custGeom>
                <a:avLst/>
                <a:gdLst>
                  <a:gd name="T0" fmla="*/ 272 w 272"/>
                  <a:gd name="T1" fmla="*/ 0 h 46"/>
                  <a:gd name="T2" fmla="*/ 0 w 272"/>
                  <a:gd name="T3" fmla="*/ 46 h 46"/>
                  <a:gd name="T4" fmla="*/ 0 w 272"/>
                  <a:gd name="T5" fmla="*/ 46 h 46"/>
                  <a:gd name="T6" fmla="*/ 272 w 272"/>
                  <a:gd name="T7" fmla="*/ 0 h 46"/>
                  <a:gd name="T8" fmla="*/ 272 w 27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6">
                    <a:moveTo>
                      <a:pt x="27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CAB5EE34-C184-48C3-90A5-576379D2A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7" y="1240"/>
                <a:ext cx="339" cy="143"/>
              </a:xfrm>
              <a:custGeom>
                <a:avLst/>
                <a:gdLst>
                  <a:gd name="T0" fmla="*/ 180 w 180"/>
                  <a:gd name="T1" fmla="*/ 0 h 76"/>
                  <a:gd name="T2" fmla="*/ 0 w 180"/>
                  <a:gd name="T3" fmla="*/ 76 h 76"/>
                  <a:gd name="T4" fmla="*/ 180 w 180"/>
                  <a:gd name="T5" fmla="*/ 0 h 76"/>
                  <a:gd name="T6" fmla="*/ 180 w 180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76">
                    <a:moveTo>
                      <a:pt x="18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80" y="0"/>
                      <a:pt x="1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FF61BCD-72E7-46B7-8564-B460C340E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7B0777A7-C933-4844-B801-80F4766BB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8" y="1242"/>
                <a:ext cx="99" cy="42"/>
              </a:xfrm>
              <a:custGeom>
                <a:avLst/>
                <a:gdLst>
                  <a:gd name="T0" fmla="*/ 99 w 99"/>
                  <a:gd name="T1" fmla="*/ 0 h 42"/>
                  <a:gd name="T2" fmla="*/ 0 w 99"/>
                  <a:gd name="T3" fmla="*/ 42 h 42"/>
                  <a:gd name="T4" fmla="*/ 99 w 99"/>
                  <a:gd name="T5" fmla="*/ 0 h 42"/>
                  <a:gd name="T6" fmla="*/ 99 w 9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2">
                    <a:moveTo>
                      <a:pt x="99" y="0"/>
                    </a:moveTo>
                    <a:lnTo>
                      <a:pt x="0" y="42"/>
                    </a:lnTo>
                    <a:lnTo>
                      <a:pt x="99" y="0"/>
                    </a:lnTo>
                    <a:lnTo>
                      <a:pt x="9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800BC726-B8C1-4734-B44E-6B9984E101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4" y="1338"/>
                <a:ext cx="23" cy="85"/>
              </a:xfrm>
              <a:custGeom>
                <a:avLst/>
                <a:gdLst>
                  <a:gd name="T0" fmla="*/ 0 w 12"/>
                  <a:gd name="T1" fmla="*/ 0 h 45"/>
                  <a:gd name="T2" fmla="*/ 0 w 12"/>
                  <a:gd name="T3" fmla="*/ 0 h 45"/>
                  <a:gd name="T4" fmla="*/ 11 w 12"/>
                  <a:gd name="T5" fmla="*/ 45 h 45"/>
                  <a:gd name="T6" fmla="*/ 12 w 12"/>
                  <a:gd name="T7" fmla="*/ 45 h 45"/>
                  <a:gd name="T8" fmla="*/ 0 w 1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22D5D47-6885-4378-B37A-8C258820DE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8" y="881"/>
                <a:ext cx="320" cy="437"/>
              </a:xfrm>
              <a:custGeom>
                <a:avLst/>
                <a:gdLst>
                  <a:gd name="T0" fmla="*/ 170 w 170"/>
                  <a:gd name="T1" fmla="*/ 0 h 232"/>
                  <a:gd name="T2" fmla="*/ 0 w 170"/>
                  <a:gd name="T3" fmla="*/ 232 h 232"/>
                  <a:gd name="T4" fmla="*/ 1 w 170"/>
                  <a:gd name="T5" fmla="*/ 232 h 232"/>
                  <a:gd name="T6" fmla="*/ 170 w 170"/>
                  <a:gd name="T7" fmla="*/ 1 h 232"/>
                  <a:gd name="T8" fmla="*/ 170 w 170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32">
                    <a:moveTo>
                      <a:pt x="170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32"/>
                      <a:pt x="1" y="232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0" y="1"/>
                      <a:pt x="170" y="0"/>
                      <a:pt x="1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1D072299-0538-426A-822E-8BC4CE134D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4" y="1237"/>
                <a:ext cx="512" cy="88"/>
              </a:xfrm>
              <a:custGeom>
                <a:avLst/>
                <a:gdLst>
                  <a:gd name="T0" fmla="*/ 272 w 272"/>
                  <a:gd name="T1" fmla="*/ 0 h 47"/>
                  <a:gd name="T2" fmla="*/ 0 w 272"/>
                  <a:gd name="T3" fmla="*/ 47 h 47"/>
                  <a:gd name="T4" fmla="*/ 0 w 272"/>
                  <a:gd name="T5" fmla="*/ 47 h 47"/>
                  <a:gd name="T6" fmla="*/ 272 w 272"/>
                  <a:gd name="T7" fmla="*/ 1 h 47"/>
                  <a:gd name="T8" fmla="*/ 272 w 27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7">
                    <a:moveTo>
                      <a:pt x="27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1"/>
                      <a:pt x="272" y="1"/>
                      <a:pt x="2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8AE2A74A-3BE7-4795-98B7-A61520902B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" y="1240"/>
                <a:ext cx="436" cy="183"/>
              </a:xfrm>
              <a:custGeom>
                <a:avLst/>
                <a:gdLst>
                  <a:gd name="T0" fmla="*/ 231 w 232"/>
                  <a:gd name="T1" fmla="*/ 0 h 97"/>
                  <a:gd name="T2" fmla="*/ 0 w 232"/>
                  <a:gd name="T3" fmla="*/ 97 h 97"/>
                  <a:gd name="T4" fmla="*/ 2 w 232"/>
                  <a:gd name="T5" fmla="*/ 97 h 97"/>
                  <a:gd name="T6" fmla="*/ 232 w 232"/>
                  <a:gd name="T7" fmla="*/ 1 h 97"/>
                  <a:gd name="T8" fmla="*/ 231 w 23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7">
                    <a:moveTo>
                      <a:pt x="231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0AF2A536-C525-4DD0-8A4B-83AA6557DC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876"/>
                <a:ext cx="280" cy="105"/>
              </a:xfrm>
              <a:custGeom>
                <a:avLst/>
                <a:gdLst>
                  <a:gd name="T0" fmla="*/ 0 w 149"/>
                  <a:gd name="T1" fmla="*/ 0 h 56"/>
                  <a:gd name="T2" fmla="*/ 0 w 149"/>
                  <a:gd name="T3" fmla="*/ 1 h 56"/>
                  <a:gd name="T4" fmla="*/ 149 w 149"/>
                  <a:gd name="T5" fmla="*/ 56 h 56"/>
                  <a:gd name="T6" fmla="*/ 149 w 149"/>
                  <a:gd name="T7" fmla="*/ 55 h 56"/>
                  <a:gd name="T8" fmla="*/ 0 w 14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ED5BBB38-74C4-4AC1-A02A-7A89AED09E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883"/>
                <a:ext cx="192" cy="342"/>
              </a:xfrm>
              <a:custGeom>
                <a:avLst/>
                <a:gdLst>
                  <a:gd name="T0" fmla="*/ 1 w 102"/>
                  <a:gd name="T1" fmla="*/ 0 h 182"/>
                  <a:gd name="T2" fmla="*/ 0 w 102"/>
                  <a:gd name="T3" fmla="*/ 0 h 182"/>
                  <a:gd name="T4" fmla="*/ 102 w 102"/>
                  <a:gd name="T5" fmla="*/ 182 h 182"/>
                  <a:gd name="T6" fmla="*/ 102 w 102"/>
                  <a:gd name="T7" fmla="*/ 182 h 182"/>
                  <a:gd name="T8" fmla="*/ 1 w 10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2177CAF9-84AA-4CD3-B873-67DCFF7D57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994"/>
                <a:ext cx="94" cy="231"/>
              </a:xfrm>
              <a:custGeom>
                <a:avLst/>
                <a:gdLst>
                  <a:gd name="T0" fmla="*/ 49 w 50"/>
                  <a:gd name="T1" fmla="*/ 0 h 123"/>
                  <a:gd name="T2" fmla="*/ 0 w 50"/>
                  <a:gd name="T3" fmla="*/ 123 h 123"/>
                  <a:gd name="T4" fmla="*/ 1 w 50"/>
                  <a:gd name="T5" fmla="*/ 123 h 123"/>
                  <a:gd name="T6" fmla="*/ 50 w 50"/>
                  <a:gd name="T7" fmla="*/ 1 h 123"/>
                  <a:gd name="T8" fmla="*/ 49 w 5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3">
                    <a:moveTo>
                      <a:pt x="4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FB56C58F-EFEE-482A-89F9-CF78CEA51A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8" y="1237"/>
                <a:ext cx="322" cy="30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1 h 16"/>
                  <a:gd name="T4" fmla="*/ 171 w 171"/>
                  <a:gd name="T5" fmla="*/ 16 h 16"/>
                  <a:gd name="T6" fmla="*/ 171 w 171"/>
                  <a:gd name="T7" fmla="*/ 15 h 16"/>
                  <a:gd name="T8" fmla="*/ 1 w 17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77DE0ED8-CA6A-47B8-B8B7-6A1B624B3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248"/>
                <a:ext cx="17" cy="175"/>
              </a:xfrm>
              <a:custGeom>
                <a:avLst/>
                <a:gdLst>
                  <a:gd name="T0" fmla="*/ 1 w 9"/>
                  <a:gd name="T1" fmla="*/ 0 h 93"/>
                  <a:gd name="T2" fmla="*/ 0 w 9"/>
                  <a:gd name="T3" fmla="*/ 0 h 93"/>
                  <a:gd name="T4" fmla="*/ 8 w 9"/>
                  <a:gd name="T5" fmla="*/ 93 h 93"/>
                  <a:gd name="T6" fmla="*/ 9 w 9"/>
                  <a:gd name="T7" fmla="*/ 93 h 93"/>
                  <a:gd name="T8" fmla="*/ 1 w 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B7A08F51-F83D-411D-814E-7029AB711C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9" y="1272"/>
                <a:ext cx="243" cy="151"/>
              </a:xfrm>
              <a:custGeom>
                <a:avLst/>
                <a:gdLst>
                  <a:gd name="T0" fmla="*/ 128 w 129"/>
                  <a:gd name="T1" fmla="*/ 0 h 80"/>
                  <a:gd name="T2" fmla="*/ 59 w 129"/>
                  <a:gd name="T3" fmla="*/ 43 h 80"/>
                  <a:gd name="T4" fmla="*/ 0 w 129"/>
                  <a:gd name="T5" fmla="*/ 80 h 80"/>
                  <a:gd name="T6" fmla="*/ 2 w 129"/>
                  <a:gd name="T7" fmla="*/ 80 h 80"/>
                  <a:gd name="T8" fmla="*/ 129 w 129"/>
                  <a:gd name="T9" fmla="*/ 1 h 80"/>
                  <a:gd name="T10" fmla="*/ 128 w 12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F873F2A2-98AB-4E30-9BB9-3F61F3C2B2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872"/>
                <a:ext cx="227" cy="274"/>
              </a:xfrm>
              <a:custGeom>
                <a:avLst/>
                <a:gdLst>
                  <a:gd name="T0" fmla="*/ 121 w 121"/>
                  <a:gd name="T1" fmla="*/ 0 h 146"/>
                  <a:gd name="T2" fmla="*/ 0 w 121"/>
                  <a:gd name="T3" fmla="*/ 146 h 146"/>
                  <a:gd name="T4" fmla="*/ 0 w 121"/>
                  <a:gd name="T5" fmla="*/ 146 h 146"/>
                  <a:gd name="T6" fmla="*/ 121 w 121"/>
                  <a:gd name="T7" fmla="*/ 0 h 146"/>
                  <a:gd name="T8" fmla="*/ 121 w 121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6">
                    <a:moveTo>
                      <a:pt x="121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17DCF262-A8A6-439F-AA24-6FCC02D89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1" y="874"/>
                <a:ext cx="145" cy="412"/>
              </a:xfrm>
              <a:custGeom>
                <a:avLst/>
                <a:gdLst>
                  <a:gd name="T0" fmla="*/ 77 w 77"/>
                  <a:gd name="T1" fmla="*/ 0 h 219"/>
                  <a:gd name="T2" fmla="*/ 0 w 77"/>
                  <a:gd name="T3" fmla="*/ 219 h 219"/>
                  <a:gd name="T4" fmla="*/ 1 w 77"/>
                  <a:gd name="T5" fmla="*/ 219 h 219"/>
                  <a:gd name="T6" fmla="*/ 31 w 77"/>
                  <a:gd name="T7" fmla="*/ 132 h 219"/>
                  <a:gd name="T8" fmla="*/ 77 w 77"/>
                  <a:gd name="T9" fmla="*/ 0 h 219"/>
                  <a:gd name="T10" fmla="*/ 77 w 77"/>
                  <a:gd name="T1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9">
                    <a:moveTo>
                      <a:pt x="77" y="0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1" y="219"/>
                      <a:pt x="1" y="21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243894EA-5678-4AB9-A439-F09C00198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5" y="1165"/>
                <a:ext cx="43" cy="66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23 w 23"/>
                  <a:gd name="T5" fmla="*/ 35 h 35"/>
                  <a:gd name="T6" fmla="*/ 0 w 2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D5739727-6712-49D4-8BFC-BDBD1115C5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CD008794-5194-49A4-92EB-58077B169E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9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2F622582-F02D-4F76-A6A3-3202F808A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4" y="500"/>
                <a:ext cx="132" cy="242"/>
              </a:xfrm>
              <a:custGeom>
                <a:avLst/>
                <a:gdLst>
                  <a:gd name="T0" fmla="*/ 70 w 70"/>
                  <a:gd name="T1" fmla="*/ 0 h 129"/>
                  <a:gd name="T2" fmla="*/ 0 w 70"/>
                  <a:gd name="T3" fmla="*/ 128 h 129"/>
                  <a:gd name="T4" fmla="*/ 1 w 70"/>
                  <a:gd name="T5" fmla="*/ 129 h 129"/>
                  <a:gd name="T6" fmla="*/ 70 w 70"/>
                  <a:gd name="T7" fmla="*/ 0 h 129"/>
                  <a:gd name="T8" fmla="*/ 70 w 70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9">
                    <a:moveTo>
                      <a:pt x="70" y="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8"/>
                      <a:pt x="1" y="128"/>
                      <a:pt x="1" y="12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E3F593E8-B7A4-449C-9A58-78FD8831DF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60" y="520"/>
                <a:ext cx="125" cy="145"/>
              </a:xfrm>
              <a:custGeom>
                <a:avLst/>
                <a:gdLst>
                  <a:gd name="T0" fmla="*/ 66 w 66"/>
                  <a:gd name="T1" fmla="*/ 15 h 77"/>
                  <a:gd name="T2" fmla="*/ 0 w 66"/>
                  <a:gd name="T3" fmla="*/ 77 h 77"/>
                  <a:gd name="T4" fmla="*/ 66 w 66"/>
                  <a:gd name="T5" fmla="*/ 15 h 77"/>
                  <a:gd name="T6" fmla="*/ 66 w 66"/>
                  <a:gd name="T7" fmla="*/ 15 h 77"/>
                  <a:gd name="T8" fmla="*/ 55 w 66"/>
                  <a:gd name="T9" fmla="*/ 0 h 77"/>
                  <a:gd name="T10" fmla="*/ 65 w 66"/>
                  <a:gd name="T11" fmla="*/ 6 h 77"/>
                  <a:gd name="T12" fmla="*/ 65 w 66"/>
                  <a:gd name="T13" fmla="*/ 6 h 77"/>
                  <a:gd name="T14" fmla="*/ 55 w 66"/>
                  <a:gd name="T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7">
                    <a:moveTo>
                      <a:pt x="66" y="15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5"/>
                      <a:pt x="66" y="15"/>
                    </a:cubicBezTo>
                    <a:moveTo>
                      <a:pt x="55" y="0"/>
                    </a:move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EA0170A8-363D-4770-AEBE-13B6C0EED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8" y="547"/>
                <a:ext cx="207" cy="197"/>
              </a:xfrm>
              <a:custGeom>
                <a:avLst/>
                <a:gdLst>
                  <a:gd name="T0" fmla="*/ 109 w 110"/>
                  <a:gd name="T1" fmla="*/ 0 h 105"/>
                  <a:gd name="T2" fmla="*/ 0 w 110"/>
                  <a:gd name="T3" fmla="*/ 104 h 105"/>
                  <a:gd name="T4" fmla="*/ 1 w 110"/>
                  <a:gd name="T5" fmla="*/ 105 h 105"/>
                  <a:gd name="T6" fmla="*/ 110 w 110"/>
                  <a:gd name="T7" fmla="*/ 1 h 105"/>
                  <a:gd name="T8" fmla="*/ 109 w 11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05">
                    <a:moveTo>
                      <a:pt x="10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5"/>
                      <a:pt x="1" y="105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09" y="1"/>
                      <a:pt x="109" y="0"/>
                      <a:pt x="1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28347DDD-1C94-48FA-915D-2E2A4BB17F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64" y="550"/>
                <a:ext cx="26" cy="179"/>
              </a:xfrm>
              <a:custGeom>
                <a:avLst/>
                <a:gdLst>
                  <a:gd name="T0" fmla="*/ 14 w 14"/>
                  <a:gd name="T1" fmla="*/ 0 h 95"/>
                  <a:gd name="T2" fmla="*/ 0 w 14"/>
                  <a:gd name="T3" fmla="*/ 95 h 95"/>
                  <a:gd name="T4" fmla="*/ 14 w 14"/>
                  <a:gd name="T5" fmla="*/ 0 h 95"/>
                  <a:gd name="T6" fmla="*/ 14 w 1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5">
                    <a:moveTo>
                      <a:pt x="14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EEDBEDC6-9E61-4938-98DE-91BCA50B8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736"/>
                <a:ext cx="21" cy="136"/>
              </a:xfrm>
              <a:custGeom>
                <a:avLst/>
                <a:gdLst>
                  <a:gd name="T0" fmla="*/ 11 w 11"/>
                  <a:gd name="T1" fmla="*/ 0 h 72"/>
                  <a:gd name="T2" fmla="*/ 0 w 11"/>
                  <a:gd name="T3" fmla="*/ 72 h 72"/>
                  <a:gd name="T4" fmla="*/ 0 w 11"/>
                  <a:gd name="T5" fmla="*/ 72 h 72"/>
                  <a:gd name="T6" fmla="*/ 11 w 1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2">
                    <a:moveTo>
                      <a:pt x="11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18EE6977-7114-4EB9-B0AF-F97CB96438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9" y="757"/>
                <a:ext cx="153" cy="119"/>
              </a:xfrm>
              <a:custGeom>
                <a:avLst/>
                <a:gdLst>
                  <a:gd name="T0" fmla="*/ 0 w 81"/>
                  <a:gd name="T1" fmla="*/ 0 h 63"/>
                  <a:gd name="T2" fmla="*/ 0 w 81"/>
                  <a:gd name="T3" fmla="*/ 1 h 63"/>
                  <a:gd name="T4" fmla="*/ 12 w 81"/>
                  <a:gd name="T5" fmla="*/ 11 h 63"/>
                  <a:gd name="T6" fmla="*/ 81 w 81"/>
                  <a:gd name="T7" fmla="*/ 63 h 63"/>
                  <a:gd name="T8" fmla="*/ 81 w 81"/>
                  <a:gd name="T9" fmla="*/ 63 h 63"/>
                  <a:gd name="T10" fmla="*/ 0 w 81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35D62155-27FD-42B0-9A53-DBBD985A9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23390F3C-F55E-4652-A4D3-25A14EACFB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4"/>
                <a:ext cx="103" cy="37"/>
              </a:xfrm>
              <a:custGeom>
                <a:avLst/>
                <a:gdLst>
                  <a:gd name="T0" fmla="*/ 0 w 103"/>
                  <a:gd name="T1" fmla="*/ 0 h 37"/>
                  <a:gd name="T2" fmla="*/ 0 w 103"/>
                  <a:gd name="T3" fmla="*/ 0 h 37"/>
                  <a:gd name="T4" fmla="*/ 103 w 103"/>
                  <a:gd name="T5" fmla="*/ 37 h 37"/>
                  <a:gd name="T6" fmla="*/ 103 w 103"/>
                  <a:gd name="T7" fmla="*/ 37 h 37"/>
                  <a:gd name="T8" fmla="*/ 0 w 1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7">
                    <a:moveTo>
                      <a:pt x="0" y="0"/>
                    </a:moveTo>
                    <a:lnTo>
                      <a:pt x="0" y="0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6A13B217-1858-4E52-8B3D-B85E26B0B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494"/>
                <a:ext cx="62" cy="39"/>
              </a:xfrm>
              <a:custGeom>
                <a:avLst/>
                <a:gdLst>
                  <a:gd name="T0" fmla="*/ 1 w 33"/>
                  <a:gd name="T1" fmla="*/ 0 h 21"/>
                  <a:gd name="T2" fmla="*/ 0 w 33"/>
                  <a:gd name="T3" fmla="*/ 1 h 21"/>
                  <a:gd name="T4" fmla="*/ 32 w 33"/>
                  <a:gd name="T5" fmla="*/ 21 h 21"/>
                  <a:gd name="T6" fmla="*/ 33 w 33"/>
                  <a:gd name="T7" fmla="*/ 20 h 21"/>
                  <a:gd name="T8" fmla="*/ 23 w 33"/>
                  <a:gd name="T9" fmla="*/ 14 h 21"/>
                  <a:gd name="T10" fmla="*/ 1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4634B153-0049-42EF-9458-06B8DCDFB2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679E193C-BA1B-4FB4-9111-C69DBD7A19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3" y="503"/>
                <a:ext cx="73" cy="27"/>
              </a:xfrm>
              <a:custGeom>
                <a:avLst/>
                <a:gdLst>
                  <a:gd name="T0" fmla="*/ 0 w 73"/>
                  <a:gd name="T1" fmla="*/ 0 h 27"/>
                  <a:gd name="T2" fmla="*/ 73 w 73"/>
                  <a:gd name="T3" fmla="*/ 27 h 27"/>
                  <a:gd name="T4" fmla="*/ 73 w 73"/>
                  <a:gd name="T5" fmla="*/ 27 h 27"/>
                  <a:gd name="T6" fmla="*/ 0 w 7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7">
                    <a:moveTo>
                      <a:pt x="0" y="0"/>
                    </a:moveTo>
                    <a:lnTo>
                      <a:pt x="73" y="27"/>
                    </a:lnTo>
                    <a:lnTo>
                      <a:pt x="73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9">
                <a:extLst>
                  <a:ext uri="{FF2B5EF4-FFF2-40B4-BE49-F238E27FC236}">
                    <a16:creationId xmlns:a16="http://schemas.microsoft.com/office/drawing/2014/main" id="{2B1CD13A-4AAA-40D2-99C0-D9C043AA38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03" y="539"/>
                <a:ext cx="23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0 w 12"/>
                  <a:gd name="T5" fmla="*/ 0 w 12"/>
                  <a:gd name="T6" fmla="*/ 0 w 12"/>
                  <a:gd name="T7" fmla="*/ 0 w 12"/>
                  <a:gd name="T8" fmla="*/ 0 w 12"/>
                  <a:gd name="T9" fmla="*/ 0 w 12"/>
                  <a:gd name="T10" fmla="*/ 0 w 12"/>
                  <a:gd name="T11" fmla="*/ 0 w 12"/>
                  <a:gd name="T12" fmla="*/ 0 w 12"/>
                  <a:gd name="T13" fmla="*/ 0 w 12"/>
                  <a:gd name="T14" fmla="*/ 0 w 12"/>
                  <a:gd name="T15" fmla="*/ 0 w 12"/>
                  <a:gd name="T16" fmla="*/ 0 w 12"/>
                  <a:gd name="T17" fmla="*/ 0 w 12"/>
                  <a:gd name="T18" fmla="*/ 12 w 12"/>
                  <a:gd name="T19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2485100B-39F0-4B3A-B75A-BB2C19C9A8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3" y="550"/>
                <a:ext cx="47" cy="322"/>
              </a:xfrm>
              <a:custGeom>
                <a:avLst/>
                <a:gdLst>
                  <a:gd name="T0" fmla="*/ 25 w 25"/>
                  <a:gd name="T1" fmla="*/ 0 h 171"/>
                  <a:gd name="T2" fmla="*/ 0 w 25"/>
                  <a:gd name="T3" fmla="*/ 170 h 171"/>
                  <a:gd name="T4" fmla="*/ 0 w 25"/>
                  <a:gd name="T5" fmla="*/ 171 h 171"/>
                  <a:gd name="T6" fmla="*/ 11 w 25"/>
                  <a:gd name="T7" fmla="*/ 99 h 171"/>
                  <a:gd name="T8" fmla="*/ 25 w 25"/>
                  <a:gd name="T9" fmla="*/ 0 h 171"/>
                  <a:gd name="T10" fmla="*/ 25 w 2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1">
                    <a:moveTo>
                      <a:pt x="25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1B5B6F0D-47B2-4480-BF0F-B5FE0AC95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618"/>
                <a:ext cx="81" cy="254"/>
              </a:xfrm>
              <a:custGeom>
                <a:avLst/>
                <a:gdLst>
                  <a:gd name="T0" fmla="*/ 43 w 43"/>
                  <a:gd name="T1" fmla="*/ 0 h 135"/>
                  <a:gd name="T2" fmla="*/ 0 w 43"/>
                  <a:gd name="T3" fmla="*/ 135 h 135"/>
                  <a:gd name="T4" fmla="*/ 0 w 43"/>
                  <a:gd name="T5" fmla="*/ 135 h 135"/>
                  <a:gd name="T6" fmla="*/ 43 w 43"/>
                  <a:gd name="T7" fmla="*/ 2 h 135"/>
                  <a:gd name="T8" fmla="*/ 43 w 4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5">
                    <a:moveTo>
                      <a:pt x="43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83A69AE8-1EC8-4973-AA34-5F55E89D13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1" y="385"/>
                <a:ext cx="105" cy="96"/>
              </a:xfrm>
              <a:custGeom>
                <a:avLst/>
                <a:gdLst>
                  <a:gd name="T0" fmla="*/ 56 w 56"/>
                  <a:gd name="T1" fmla="*/ 0 h 51"/>
                  <a:gd name="T2" fmla="*/ 0 w 56"/>
                  <a:gd name="T3" fmla="*/ 51 h 51"/>
                  <a:gd name="T4" fmla="*/ 0 w 56"/>
                  <a:gd name="T5" fmla="*/ 51 h 51"/>
                  <a:gd name="T6" fmla="*/ 56 w 56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704021B0-719F-4570-9B34-B606CECA90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23" y="492"/>
                <a:ext cx="103" cy="39"/>
              </a:xfrm>
              <a:custGeom>
                <a:avLst/>
                <a:gdLst>
                  <a:gd name="T0" fmla="*/ 0 w 55"/>
                  <a:gd name="T1" fmla="*/ 0 h 21"/>
                  <a:gd name="T2" fmla="*/ 0 w 55"/>
                  <a:gd name="T3" fmla="*/ 1 h 21"/>
                  <a:gd name="T4" fmla="*/ 55 w 55"/>
                  <a:gd name="T5" fmla="*/ 21 h 21"/>
                  <a:gd name="T6" fmla="*/ 55 w 55"/>
                  <a:gd name="T7" fmla="*/ 20 h 21"/>
                  <a:gd name="T8" fmla="*/ 16 w 55"/>
                  <a:gd name="T9" fmla="*/ 6 h 21"/>
                  <a:gd name="T10" fmla="*/ 0 w 5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4">
                <a:extLst>
                  <a:ext uri="{FF2B5EF4-FFF2-40B4-BE49-F238E27FC236}">
                    <a16:creationId xmlns:a16="http://schemas.microsoft.com/office/drawing/2014/main" id="{CCC5D7A3-74C7-4ABB-8531-9722518A5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1" y="501"/>
                <a:ext cx="292" cy="106"/>
              </a:xfrm>
              <a:custGeom>
                <a:avLst/>
                <a:gdLst>
                  <a:gd name="T0" fmla="*/ 155 w 155"/>
                  <a:gd name="T1" fmla="*/ 0 h 56"/>
                  <a:gd name="T2" fmla="*/ 0 w 155"/>
                  <a:gd name="T3" fmla="*/ 55 h 56"/>
                  <a:gd name="T4" fmla="*/ 0 w 155"/>
                  <a:gd name="T5" fmla="*/ 56 h 56"/>
                  <a:gd name="T6" fmla="*/ 94 w 155"/>
                  <a:gd name="T7" fmla="*/ 23 h 56"/>
                  <a:gd name="T8" fmla="*/ 155 w 155"/>
                  <a:gd name="T9" fmla="*/ 1 h 56"/>
                  <a:gd name="T10" fmla="*/ 155 w 15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56">
                    <a:moveTo>
                      <a:pt x="1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5" y="1"/>
                      <a:pt x="1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319044E7-E096-42C9-9F52-1B86F218E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124" cy="113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66 w 66"/>
                  <a:gd name="T5" fmla="*/ 60 h 60"/>
                  <a:gd name="T6" fmla="*/ 0 w 6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372E49A3-DC78-4D98-85A9-EA8AAA951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16" cy="290"/>
              </a:xfrm>
              <a:custGeom>
                <a:avLst/>
                <a:gdLst>
                  <a:gd name="T0" fmla="*/ 0 w 168"/>
                  <a:gd name="T1" fmla="*/ 0 h 154"/>
                  <a:gd name="T2" fmla="*/ 0 w 168"/>
                  <a:gd name="T3" fmla="*/ 0 h 154"/>
                  <a:gd name="T4" fmla="*/ 168 w 168"/>
                  <a:gd name="T5" fmla="*/ 154 h 154"/>
                  <a:gd name="T6" fmla="*/ 0 w 16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A3C7E835-3EED-4270-8750-653727D79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3" y="930"/>
                <a:ext cx="92" cy="55"/>
              </a:xfrm>
              <a:custGeom>
                <a:avLst/>
                <a:gdLst>
                  <a:gd name="T0" fmla="*/ 49 w 49"/>
                  <a:gd name="T1" fmla="*/ 0 h 29"/>
                  <a:gd name="T2" fmla="*/ 0 w 49"/>
                  <a:gd name="T3" fmla="*/ 29 h 29"/>
                  <a:gd name="T4" fmla="*/ 49 w 49"/>
                  <a:gd name="T5" fmla="*/ 0 h 29"/>
                  <a:gd name="T6" fmla="*/ 49 w 4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28">
                <a:extLst>
                  <a:ext uri="{FF2B5EF4-FFF2-40B4-BE49-F238E27FC236}">
                    <a16:creationId xmlns:a16="http://schemas.microsoft.com/office/drawing/2014/main" id="{67FB75F8-1FC6-4745-8282-E48D80B51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9" y="938"/>
                <a:ext cx="226" cy="319"/>
              </a:xfrm>
              <a:custGeom>
                <a:avLst/>
                <a:gdLst>
                  <a:gd name="T0" fmla="*/ 120 w 120"/>
                  <a:gd name="T1" fmla="*/ 0 h 170"/>
                  <a:gd name="T2" fmla="*/ 0 w 120"/>
                  <a:gd name="T3" fmla="*/ 170 h 170"/>
                  <a:gd name="T4" fmla="*/ 0 w 120"/>
                  <a:gd name="T5" fmla="*/ 170 h 170"/>
                  <a:gd name="T6" fmla="*/ 120 w 12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70">
                    <a:moveTo>
                      <a:pt x="12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9">
                <a:extLst>
                  <a:ext uri="{FF2B5EF4-FFF2-40B4-BE49-F238E27FC236}">
                    <a16:creationId xmlns:a16="http://schemas.microsoft.com/office/drawing/2014/main" id="{96A3C17A-4580-4978-A448-A041F34C5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6" y="1126"/>
                <a:ext cx="70" cy="131"/>
              </a:xfrm>
              <a:custGeom>
                <a:avLst/>
                <a:gdLst>
                  <a:gd name="T0" fmla="*/ 0 w 37"/>
                  <a:gd name="T1" fmla="*/ 0 h 70"/>
                  <a:gd name="T2" fmla="*/ 0 w 37"/>
                  <a:gd name="T3" fmla="*/ 0 h 70"/>
                  <a:gd name="T4" fmla="*/ 37 w 37"/>
                  <a:gd name="T5" fmla="*/ 70 h 70"/>
                  <a:gd name="T6" fmla="*/ 37 w 37"/>
                  <a:gd name="T7" fmla="*/ 69 h 70"/>
                  <a:gd name="T8" fmla="*/ 0 w 3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0">
                <a:extLst>
                  <a:ext uri="{FF2B5EF4-FFF2-40B4-BE49-F238E27FC236}">
                    <a16:creationId xmlns:a16="http://schemas.microsoft.com/office/drawing/2014/main" id="{D1A220CC-FC37-4A69-94B7-818C98D4FD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64" cy="51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34 w 34"/>
                  <a:gd name="T5" fmla="*/ 27 h 27"/>
                  <a:gd name="T6" fmla="*/ 0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1">
                <a:extLst>
                  <a:ext uri="{FF2B5EF4-FFF2-40B4-BE49-F238E27FC236}">
                    <a16:creationId xmlns:a16="http://schemas.microsoft.com/office/drawing/2014/main" id="{F7402D21-A586-46C9-9D2A-9ECC2A8975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489" cy="382"/>
              </a:xfrm>
              <a:custGeom>
                <a:avLst/>
                <a:gdLst>
                  <a:gd name="T0" fmla="*/ 0 w 260"/>
                  <a:gd name="T1" fmla="*/ 0 h 203"/>
                  <a:gd name="T2" fmla="*/ 0 w 260"/>
                  <a:gd name="T3" fmla="*/ 0 h 203"/>
                  <a:gd name="T4" fmla="*/ 260 w 260"/>
                  <a:gd name="T5" fmla="*/ 203 h 203"/>
                  <a:gd name="T6" fmla="*/ 0 w 260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0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0" y="203"/>
                      <a:pt x="260" y="203"/>
                      <a:pt x="260" y="20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32">
                <a:extLst>
                  <a:ext uri="{FF2B5EF4-FFF2-40B4-BE49-F238E27FC236}">
                    <a16:creationId xmlns:a16="http://schemas.microsoft.com/office/drawing/2014/main" id="{FC6DF5D8-9BFB-4345-AD59-FF4CE7D40C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7" y="932"/>
                <a:ext cx="232" cy="325"/>
              </a:xfrm>
              <a:custGeom>
                <a:avLst/>
                <a:gdLst>
                  <a:gd name="T0" fmla="*/ 122 w 123"/>
                  <a:gd name="T1" fmla="*/ 0 h 173"/>
                  <a:gd name="T2" fmla="*/ 0 w 123"/>
                  <a:gd name="T3" fmla="*/ 173 h 173"/>
                  <a:gd name="T4" fmla="*/ 1 w 123"/>
                  <a:gd name="T5" fmla="*/ 173 h 173"/>
                  <a:gd name="T6" fmla="*/ 121 w 123"/>
                  <a:gd name="T7" fmla="*/ 3 h 173"/>
                  <a:gd name="T8" fmla="*/ 123 w 123"/>
                  <a:gd name="T9" fmla="*/ 1 h 173"/>
                  <a:gd name="T10" fmla="*/ 122 w 123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73">
                    <a:moveTo>
                      <a:pt x="12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1" y="173"/>
                      <a:pt x="1" y="17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2" y="1"/>
                      <a:pt x="122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33">
                <a:extLst>
                  <a:ext uri="{FF2B5EF4-FFF2-40B4-BE49-F238E27FC236}">
                    <a16:creationId xmlns:a16="http://schemas.microsoft.com/office/drawing/2014/main" id="{8AB8EB36-4F8E-4180-B055-93D1224655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3" y="1267"/>
                <a:ext cx="766" cy="81"/>
              </a:xfrm>
              <a:custGeom>
                <a:avLst/>
                <a:gdLst>
                  <a:gd name="T0" fmla="*/ 0 w 407"/>
                  <a:gd name="T1" fmla="*/ 0 h 43"/>
                  <a:gd name="T2" fmla="*/ 0 w 407"/>
                  <a:gd name="T3" fmla="*/ 1 h 43"/>
                  <a:gd name="T4" fmla="*/ 407 w 407"/>
                  <a:gd name="T5" fmla="*/ 43 h 43"/>
                  <a:gd name="T6" fmla="*/ 407 w 407"/>
                  <a:gd name="T7" fmla="*/ 42 h 43"/>
                  <a:gd name="T8" fmla="*/ 372 w 407"/>
                  <a:gd name="T9" fmla="*/ 38 h 43"/>
                  <a:gd name="T10" fmla="*/ 0 w 40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7" y="43"/>
                      <a:pt x="407" y="43"/>
                      <a:pt x="407" y="43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372" y="38"/>
                      <a:pt x="372" y="38"/>
                      <a:pt x="372" y="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4">
                <a:extLst>
                  <a:ext uri="{FF2B5EF4-FFF2-40B4-BE49-F238E27FC236}">
                    <a16:creationId xmlns:a16="http://schemas.microsoft.com/office/drawing/2014/main" id="{60D823B8-4386-4F2F-BE19-8ED52B174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503"/>
                <a:ext cx="495" cy="243"/>
              </a:xfrm>
              <a:custGeom>
                <a:avLst/>
                <a:gdLst>
                  <a:gd name="T0" fmla="*/ 1 w 263"/>
                  <a:gd name="T1" fmla="*/ 0 h 129"/>
                  <a:gd name="T2" fmla="*/ 0 w 263"/>
                  <a:gd name="T3" fmla="*/ 1 h 129"/>
                  <a:gd name="T4" fmla="*/ 263 w 263"/>
                  <a:gd name="T5" fmla="*/ 129 h 129"/>
                  <a:gd name="T6" fmla="*/ 263 w 263"/>
                  <a:gd name="T7" fmla="*/ 129 h 129"/>
                  <a:gd name="T8" fmla="*/ 1 w 263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2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263" y="129"/>
                      <a:pt x="263" y="129"/>
                      <a:pt x="263" y="12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35">
                <a:extLst>
                  <a:ext uri="{FF2B5EF4-FFF2-40B4-BE49-F238E27FC236}">
                    <a16:creationId xmlns:a16="http://schemas.microsoft.com/office/drawing/2014/main" id="{9CF2A483-C57D-40A5-994C-1B02151C8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4" y="511"/>
                <a:ext cx="30" cy="400"/>
              </a:xfrm>
              <a:custGeom>
                <a:avLst/>
                <a:gdLst>
                  <a:gd name="T0" fmla="*/ 1 w 16"/>
                  <a:gd name="T1" fmla="*/ 0 h 213"/>
                  <a:gd name="T2" fmla="*/ 0 w 16"/>
                  <a:gd name="T3" fmla="*/ 0 h 213"/>
                  <a:gd name="T4" fmla="*/ 15 w 16"/>
                  <a:gd name="T5" fmla="*/ 213 h 213"/>
                  <a:gd name="T6" fmla="*/ 16 w 16"/>
                  <a:gd name="T7" fmla="*/ 213 h 213"/>
                  <a:gd name="T8" fmla="*/ 1 w 1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6" y="213"/>
                      <a:pt x="16" y="2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6">
                <a:extLst>
                  <a:ext uri="{FF2B5EF4-FFF2-40B4-BE49-F238E27FC236}">
                    <a16:creationId xmlns:a16="http://schemas.microsoft.com/office/drawing/2014/main" id="{1A292CE1-48C7-4DE8-B50E-5D93CFFA9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883"/>
                <a:ext cx="101" cy="38"/>
              </a:xfrm>
              <a:custGeom>
                <a:avLst/>
                <a:gdLst>
                  <a:gd name="T0" fmla="*/ 54 w 54"/>
                  <a:gd name="T1" fmla="*/ 0 h 20"/>
                  <a:gd name="T2" fmla="*/ 0 w 54"/>
                  <a:gd name="T3" fmla="*/ 20 h 20"/>
                  <a:gd name="T4" fmla="*/ 0 w 54"/>
                  <a:gd name="T5" fmla="*/ 20 h 20"/>
                  <a:gd name="T6" fmla="*/ 54 w 5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7">
                <a:extLst>
                  <a:ext uri="{FF2B5EF4-FFF2-40B4-BE49-F238E27FC236}">
                    <a16:creationId xmlns:a16="http://schemas.microsoft.com/office/drawing/2014/main" id="{6DA019BF-A5FD-418B-8F04-F8ED8F000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755"/>
                <a:ext cx="463" cy="166"/>
              </a:xfrm>
              <a:custGeom>
                <a:avLst/>
                <a:gdLst>
                  <a:gd name="T0" fmla="*/ 246 w 246"/>
                  <a:gd name="T1" fmla="*/ 0 h 88"/>
                  <a:gd name="T2" fmla="*/ 0 w 246"/>
                  <a:gd name="T3" fmla="*/ 87 h 88"/>
                  <a:gd name="T4" fmla="*/ 0 w 246"/>
                  <a:gd name="T5" fmla="*/ 88 h 88"/>
                  <a:gd name="T6" fmla="*/ 54 w 246"/>
                  <a:gd name="T7" fmla="*/ 68 h 88"/>
                  <a:gd name="T8" fmla="*/ 246 w 246"/>
                  <a:gd name="T9" fmla="*/ 0 h 88"/>
                  <a:gd name="T10" fmla="*/ 246 w 246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88">
                    <a:moveTo>
                      <a:pt x="24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38">
                <a:extLst>
                  <a:ext uri="{FF2B5EF4-FFF2-40B4-BE49-F238E27FC236}">
                    <a16:creationId xmlns:a16="http://schemas.microsoft.com/office/drawing/2014/main" id="{6152EEC6-FF21-4B70-B868-63E4D9440F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0" y="763"/>
                <a:ext cx="60" cy="573"/>
              </a:xfrm>
              <a:custGeom>
                <a:avLst/>
                <a:gdLst>
                  <a:gd name="T0" fmla="*/ 1 w 32"/>
                  <a:gd name="T1" fmla="*/ 0 h 305"/>
                  <a:gd name="T2" fmla="*/ 0 w 32"/>
                  <a:gd name="T3" fmla="*/ 0 h 305"/>
                  <a:gd name="T4" fmla="*/ 31 w 32"/>
                  <a:gd name="T5" fmla="*/ 305 h 305"/>
                  <a:gd name="T6" fmla="*/ 32 w 32"/>
                  <a:gd name="T7" fmla="*/ 305 h 305"/>
                  <a:gd name="T8" fmla="*/ 1 w 32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5"/>
                      <a:pt x="31" y="305"/>
                      <a:pt x="32" y="30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9">
                <a:extLst>
                  <a:ext uri="{FF2B5EF4-FFF2-40B4-BE49-F238E27FC236}">
                    <a16:creationId xmlns:a16="http://schemas.microsoft.com/office/drawing/2014/main" id="{EEDDAE5E-A548-4C6B-99FB-9ED5107AF8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4" y="930"/>
                <a:ext cx="527" cy="410"/>
              </a:xfrm>
              <a:custGeom>
                <a:avLst/>
                <a:gdLst>
                  <a:gd name="T0" fmla="*/ 0 w 280"/>
                  <a:gd name="T1" fmla="*/ 0 h 218"/>
                  <a:gd name="T2" fmla="*/ 0 w 280"/>
                  <a:gd name="T3" fmla="*/ 0 h 218"/>
                  <a:gd name="T4" fmla="*/ 280 w 280"/>
                  <a:gd name="T5" fmla="*/ 218 h 218"/>
                  <a:gd name="T6" fmla="*/ 280 w 280"/>
                  <a:gd name="T7" fmla="*/ 218 h 218"/>
                  <a:gd name="T8" fmla="*/ 0 w 2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0">
                <a:extLst>
                  <a:ext uri="{FF2B5EF4-FFF2-40B4-BE49-F238E27FC236}">
                    <a16:creationId xmlns:a16="http://schemas.microsoft.com/office/drawing/2014/main" id="{A2F97999-89BE-4C2F-8816-172E17934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41">
                <a:extLst>
                  <a:ext uri="{FF2B5EF4-FFF2-40B4-BE49-F238E27FC236}">
                    <a16:creationId xmlns:a16="http://schemas.microsoft.com/office/drawing/2014/main" id="{2276E321-BB32-4A0E-B238-267AB311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0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15" y="1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2">
                <a:extLst>
                  <a:ext uri="{FF2B5EF4-FFF2-40B4-BE49-F238E27FC236}">
                    <a16:creationId xmlns:a16="http://schemas.microsoft.com/office/drawing/2014/main" id="{5AE77C14-479F-434B-9BF2-6F5538A1B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79"/>
                <a:ext cx="55" cy="50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29 w 29"/>
                  <a:gd name="T5" fmla="*/ 27 h 27"/>
                  <a:gd name="T6" fmla="*/ 0 w 2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3">
                <a:extLst>
                  <a:ext uri="{FF2B5EF4-FFF2-40B4-BE49-F238E27FC236}">
                    <a16:creationId xmlns:a16="http://schemas.microsoft.com/office/drawing/2014/main" id="{E9D0A21F-5A4E-461A-B7F2-7A2F8B3AC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8" y="-177"/>
                <a:ext cx="224" cy="543"/>
              </a:xfrm>
              <a:custGeom>
                <a:avLst/>
                <a:gdLst>
                  <a:gd name="T0" fmla="*/ 119 w 119"/>
                  <a:gd name="T1" fmla="*/ 0 h 289"/>
                  <a:gd name="T2" fmla="*/ 0 w 119"/>
                  <a:gd name="T3" fmla="*/ 289 h 289"/>
                  <a:gd name="T4" fmla="*/ 1 w 119"/>
                  <a:gd name="T5" fmla="*/ 289 h 289"/>
                  <a:gd name="T6" fmla="*/ 119 w 119"/>
                  <a:gd name="T7" fmla="*/ 0 h 289"/>
                  <a:gd name="T8" fmla="*/ 119 w 11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289">
                    <a:moveTo>
                      <a:pt x="119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89"/>
                      <a:pt x="0" y="289"/>
                      <a:pt x="1" y="28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44">
                <a:extLst>
                  <a:ext uri="{FF2B5EF4-FFF2-40B4-BE49-F238E27FC236}">
                    <a16:creationId xmlns:a16="http://schemas.microsoft.com/office/drawing/2014/main" id="{A4D48835-8713-4033-A101-30E1206AE2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43" y="-68"/>
                <a:ext cx="258" cy="329"/>
              </a:xfrm>
              <a:custGeom>
                <a:avLst/>
                <a:gdLst>
                  <a:gd name="T0" fmla="*/ 137 w 137"/>
                  <a:gd name="T1" fmla="*/ 0 h 175"/>
                  <a:gd name="T2" fmla="*/ 0 w 137"/>
                  <a:gd name="T3" fmla="*/ 175 h 175"/>
                  <a:gd name="T4" fmla="*/ 137 w 137"/>
                  <a:gd name="T5" fmla="*/ 0 h 175"/>
                  <a:gd name="T6" fmla="*/ 137 w 137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75">
                    <a:moveTo>
                      <a:pt x="137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45">
                <a:extLst>
                  <a:ext uri="{FF2B5EF4-FFF2-40B4-BE49-F238E27FC236}">
                    <a16:creationId xmlns:a16="http://schemas.microsoft.com/office/drawing/2014/main" id="{3F0287E8-0A99-483A-8CDC-9E07B1096B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46">
                <a:extLst>
                  <a:ext uri="{FF2B5EF4-FFF2-40B4-BE49-F238E27FC236}">
                    <a16:creationId xmlns:a16="http://schemas.microsoft.com/office/drawing/2014/main" id="{430EF2A1-6181-4A87-8F54-78B9D64C7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56"/>
                <a:ext cx="244" cy="312"/>
              </a:xfrm>
              <a:custGeom>
                <a:avLst/>
                <a:gdLst>
                  <a:gd name="T0" fmla="*/ 244 w 244"/>
                  <a:gd name="T1" fmla="*/ 0 h 312"/>
                  <a:gd name="T2" fmla="*/ 0 w 244"/>
                  <a:gd name="T3" fmla="*/ 312 h 312"/>
                  <a:gd name="T4" fmla="*/ 0 w 244"/>
                  <a:gd name="T5" fmla="*/ 312 h 312"/>
                  <a:gd name="T6" fmla="*/ 244 w 244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312">
                    <a:moveTo>
                      <a:pt x="244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47">
                <a:extLst>
                  <a:ext uri="{FF2B5EF4-FFF2-40B4-BE49-F238E27FC236}">
                    <a16:creationId xmlns:a16="http://schemas.microsoft.com/office/drawing/2014/main" id="{E9EFB9A4-9303-48A3-B44F-B4D3DE1199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0" y="-68"/>
                <a:ext cx="341" cy="436"/>
              </a:xfrm>
              <a:custGeom>
                <a:avLst/>
                <a:gdLst>
                  <a:gd name="T0" fmla="*/ 181 w 181"/>
                  <a:gd name="T1" fmla="*/ 0 h 232"/>
                  <a:gd name="T2" fmla="*/ 0 w 181"/>
                  <a:gd name="T3" fmla="*/ 232 h 232"/>
                  <a:gd name="T4" fmla="*/ 1 w 181"/>
                  <a:gd name="T5" fmla="*/ 232 h 232"/>
                  <a:gd name="T6" fmla="*/ 131 w 181"/>
                  <a:gd name="T7" fmla="*/ 66 h 232"/>
                  <a:gd name="T8" fmla="*/ 181 w 181"/>
                  <a:gd name="T9" fmla="*/ 1 h 232"/>
                  <a:gd name="T10" fmla="*/ 181 w 181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32">
                    <a:moveTo>
                      <a:pt x="181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0"/>
                      <a:pt x="181" y="0"/>
                      <a:pt x="1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8">
                <a:extLst>
                  <a:ext uri="{FF2B5EF4-FFF2-40B4-BE49-F238E27FC236}">
                    <a16:creationId xmlns:a16="http://schemas.microsoft.com/office/drawing/2014/main" id="{162C9270-3AD3-4609-9820-CCFC18F5BB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5" y="379"/>
                <a:ext cx="635" cy="109"/>
              </a:xfrm>
              <a:custGeom>
                <a:avLst/>
                <a:gdLst>
                  <a:gd name="T0" fmla="*/ 0 w 337"/>
                  <a:gd name="T1" fmla="*/ 0 h 58"/>
                  <a:gd name="T2" fmla="*/ 0 w 337"/>
                  <a:gd name="T3" fmla="*/ 1 h 58"/>
                  <a:gd name="T4" fmla="*/ 337 w 337"/>
                  <a:gd name="T5" fmla="*/ 58 h 58"/>
                  <a:gd name="T6" fmla="*/ 337 w 337"/>
                  <a:gd name="T7" fmla="*/ 57 h 58"/>
                  <a:gd name="T8" fmla="*/ 0 w 3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58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7" y="57"/>
                      <a:pt x="337" y="57"/>
                      <a:pt x="33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2A26F78C-5B5A-46CF-82A9-E6B511D61B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620"/>
                <a:ext cx="134" cy="353"/>
              </a:xfrm>
              <a:custGeom>
                <a:avLst/>
                <a:gdLst>
                  <a:gd name="T0" fmla="*/ 71 w 71"/>
                  <a:gd name="T1" fmla="*/ 0 h 188"/>
                  <a:gd name="T2" fmla="*/ 0 w 71"/>
                  <a:gd name="T3" fmla="*/ 187 h 188"/>
                  <a:gd name="T4" fmla="*/ 1 w 71"/>
                  <a:gd name="T5" fmla="*/ 188 h 188"/>
                  <a:gd name="T6" fmla="*/ 71 w 71"/>
                  <a:gd name="T7" fmla="*/ 1 h 188"/>
                  <a:gd name="T8" fmla="*/ 71 w 71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88">
                    <a:moveTo>
                      <a:pt x="71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8"/>
                      <a:pt x="1" y="188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0">
                <a:extLst>
                  <a:ext uri="{FF2B5EF4-FFF2-40B4-BE49-F238E27FC236}">
                    <a16:creationId xmlns:a16="http://schemas.microsoft.com/office/drawing/2014/main" id="{FBB4A776-6D39-44D8-86C3-D329ECAEAF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6" cy="331"/>
              </a:xfrm>
              <a:custGeom>
                <a:avLst/>
                <a:gdLst>
                  <a:gd name="T0" fmla="*/ 0 w 30"/>
                  <a:gd name="T1" fmla="*/ 0 h 176"/>
                  <a:gd name="T2" fmla="*/ 0 w 30"/>
                  <a:gd name="T3" fmla="*/ 0 h 176"/>
                  <a:gd name="T4" fmla="*/ 30 w 30"/>
                  <a:gd name="T5" fmla="*/ 176 h 176"/>
                  <a:gd name="T6" fmla="*/ 30 w 30"/>
                  <a:gd name="T7" fmla="*/ 176 h 176"/>
                  <a:gd name="T8" fmla="*/ 0 w 3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1">
                <a:extLst>
                  <a:ext uri="{FF2B5EF4-FFF2-40B4-BE49-F238E27FC236}">
                    <a16:creationId xmlns:a16="http://schemas.microsoft.com/office/drawing/2014/main" id="{52596539-DCDD-4B8B-AA38-CD72A7A686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834"/>
                <a:ext cx="21" cy="117"/>
              </a:xfrm>
              <a:custGeom>
                <a:avLst/>
                <a:gdLst>
                  <a:gd name="T0" fmla="*/ 0 w 11"/>
                  <a:gd name="T1" fmla="*/ 0 h 62"/>
                  <a:gd name="T2" fmla="*/ 11 w 11"/>
                  <a:gd name="T3" fmla="*/ 62 h 62"/>
                  <a:gd name="T4" fmla="*/ 11 w 11"/>
                  <a:gd name="T5" fmla="*/ 62 h 62"/>
                  <a:gd name="T6" fmla="*/ 0 w 1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2">
                    <a:moveTo>
                      <a:pt x="0" y="0"/>
                    </a:moveTo>
                    <a:cubicBezTo>
                      <a:pt x="11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52">
                <a:extLst>
                  <a:ext uri="{FF2B5EF4-FFF2-40B4-BE49-F238E27FC236}">
                    <a16:creationId xmlns:a16="http://schemas.microsoft.com/office/drawing/2014/main" id="{4A6D18A5-7B53-4825-B2DA-71A57141E1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3" y="964"/>
                <a:ext cx="136" cy="13"/>
              </a:xfrm>
              <a:custGeom>
                <a:avLst/>
                <a:gdLst>
                  <a:gd name="T0" fmla="*/ 72 w 72"/>
                  <a:gd name="T1" fmla="*/ 0 h 7"/>
                  <a:gd name="T2" fmla="*/ 0 w 72"/>
                  <a:gd name="T3" fmla="*/ 7 h 7"/>
                  <a:gd name="T4" fmla="*/ 72 w 72"/>
                  <a:gd name="T5" fmla="*/ 0 h 7"/>
                  <a:gd name="T6" fmla="*/ 72 w 7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53">
                <a:extLst>
                  <a:ext uri="{FF2B5EF4-FFF2-40B4-BE49-F238E27FC236}">
                    <a16:creationId xmlns:a16="http://schemas.microsoft.com/office/drawing/2014/main" id="{C5F84463-2BE0-4C46-83D6-F0911D730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54">
                <a:extLst>
                  <a:ext uri="{FF2B5EF4-FFF2-40B4-BE49-F238E27FC236}">
                    <a16:creationId xmlns:a16="http://schemas.microsoft.com/office/drawing/2014/main" id="{D343F0CA-3C12-423C-BC5E-A08A4122D0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4" y="973"/>
                <a:ext cx="90" cy="10"/>
              </a:xfrm>
              <a:custGeom>
                <a:avLst/>
                <a:gdLst>
                  <a:gd name="T0" fmla="*/ 90 w 90"/>
                  <a:gd name="T1" fmla="*/ 0 h 10"/>
                  <a:gd name="T2" fmla="*/ 0 w 90"/>
                  <a:gd name="T3" fmla="*/ 10 h 10"/>
                  <a:gd name="T4" fmla="*/ 0 w 90"/>
                  <a:gd name="T5" fmla="*/ 10 h 10"/>
                  <a:gd name="T6" fmla="*/ 90 w 9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">
                    <a:moveTo>
                      <a:pt x="9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5">
                <a:extLst>
                  <a:ext uri="{FF2B5EF4-FFF2-40B4-BE49-F238E27FC236}">
                    <a16:creationId xmlns:a16="http://schemas.microsoft.com/office/drawing/2014/main" id="{2628342D-0643-4B4D-8357-93284CF108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0" y="964"/>
                <a:ext cx="179" cy="21"/>
              </a:xfrm>
              <a:custGeom>
                <a:avLst/>
                <a:gdLst>
                  <a:gd name="T0" fmla="*/ 95 w 95"/>
                  <a:gd name="T1" fmla="*/ 0 h 11"/>
                  <a:gd name="T2" fmla="*/ 0 w 95"/>
                  <a:gd name="T3" fmla="*/ 9 h 11"/>
                  <a:gd name="T4" fmla="*/ 0 w 95"/>
                  <a:gd name="T5" fmla="*/ 10 h 11"/>
                  <a:gd name="T6" fmla="*/ 0 w 95"/>
                  <a:gd name="T7" fmla="*/ 10 h 11"/>
                  <a:gd name="T8" fmla="*/ 0 w 95"/>
                  <a:gd name="T9" fmla="*/ 10 h 11"/>
                  <a:gd name="T10" fmla="*/ 0 w 95"/>
                  <a:gd name="T11" fmla="*/ 10 h 11"/>
                  <a:gd name="T12" fmla="*/ 0 w 95"/>
                  <a:gd name="T13" fmla="*/ 10 h 11"/>
                  <a:gd name="T14" fmla="*/ 0 w 95"/>
                  <a:gd name="T15" fmla="*/ 10 h 11"/>
                  <a:gd name="T16" fmla="*/ 0 w 95"/>
                  <a:gd name="T17" fmla="*/ 10 h 11"/>
                  <a:gd name="T18" fmla="*/ 0 w 95"/>
                  <a:gd name="T19" fmla="*/ 10 h 11"/>
                  <a:gd name="T20" fmla="*/ 0 w 95"/>
                  <a:gd name="T21" fmla="*/ 10 h 11"/>
                  <a:gd name="T22" fmla="*/ 0 w 95"/>
                  <a:gd name="T23" fmla="*/ 10 h 11"/>
                  <a:gd name="T24" fmla="*/ 0 w 95"/>
                  <a:gd name="T25" fmla="*/ 10 h 11"/>
                  <a:gd name="T26" fmla="*/ 0 w 95"/>
                  <a:gd name="T27" fmla="*/ 10 h 11"/>
                  <a:gd name="T28" fmla="*/ 0 w 95"/>
                  <a:gd name="T29" fmla="*/ 10 h 11"/>
                  <a:gd name="T30" fmla="*/ 0 w 95"/>
                  <a:gd name="T31" fmla="*/ 10 h 11"/>
                  <a:gd name="T32" fmla="*/ 0 w 95"/>
                  <a:gd name="T33" fmla="*/ 10 h 11"/>
                  <a:gd name="T34" fmla="*/ 0 w 95"/>
                  <a:gd name="T35" fmla="*/ 10 h 11"/>
                  <a:gd name="T36" fmla="*/ 0 w 95"/>
                  <a:gd name="T37" fmla="*/ 10 h 11"/>
                  <a:gd name="T38" fmla="*/ 0 w 95"/>
                  <a:gd name="T39" fmla="*/ 10 h 11"/>
                  <a:gd name="T40" fmla="*/ 0 w 95"/>
                  <a:gd name="T41" fmla="*/ 10 h 11"/>
                  <a:gd name="T42" fmla="*/ 0 w 95"/>
                  <a:gd name="T43" fmla="*/ 10 h 11"/>
                  <a:gd name="T44" fmla="*/ 0 w 95"/>
                  <a:gd name="T45" fmla="*/ 10 h 11"/>
                  <a:gd name="T46" fmla="*/ 0 w 95"/>
                  <a:gd name="T47" fmla="*/ 10 h 11"/>
                  <a:gd name="T48" fmla="*/ 0 w 95"/>
                  <a:gd name="T49" fmla="*/ 10 h 11"/>
                  <a:gd name="T50" fmla="*/ 0 w 95"/>
                  <a:gd name="T51" fmla="*/ 10 h 11"/>
                  <a:gd name="T52" fmla="*/ 0 w 95"/>
                  <a:gd name="T53" fmla="*/ 10 h 11"/>
                  <a:gd name="T54" fmla="*/ 0 w 95"/>
                  <a:gd name="T55" fmla="*/ 10 h 11"/>
                  <a:gd name="T56" fmla="*/ 0 w 95"/>
                  <a:gd name="T57" fmla="*/ 10 h 11"/>
                  <a:gd name="T58" fmla="*/ 0 w 95"/>
                  <a:gd name="T59" fmla="*/ 11 h 11"/>
                  <a:gd name="T60" fmla="*/ 79 w 95"/>
                  <a:gd name="T61" fmla="*/ 11 h 11"/>
                  <a:gd name="T62" fmla="*/ 79 w 95"/>
                  <a:gd name="T63" fmla="*/ 10 h 11"/>
                  <a:gd name="T64" fmla="*/ 79 w 95"/>
                  <a:gd name="T65" fmla="*/ 10 h 11"/>
                  <a:gd name="T66" fmla="*/ 79 w 95"/>
                  <a:gd name="T67" fmla="*/ 10 h 11"/>
                  <a:gd name="T68" fmla="*/ 79 w 95"/>
                  <a:gd name="T69" fmla="*/ 10 h 11"/>
                  <a:gd name="T70" fmla="*/ 79 w 95"/>
                  <a:gd name="T71" fmla="*/ 10 h 11"/>
                  <a:gd name="T72" fmla="*/ 79 w 95"/>
                  <a:gd name="T73" fmla="*/ 10 h 11"/>
                  <a:gd name="T74" fmla="*/ 79 w 95"/>
                  <a:gd name="T75" fmla="*/ 10 h 11"/>
                  <a:gd name="T76" fmla="*/ 79 w 95"/>
                  <a:gd name="T77" fmla="*/ 10 h 11"/>
                  <a:gd name="T78" fmla="*/ 79 w 95"/>
                  <a:gd name="T79" fmla="*/ 10 h 11"/>
                  <a:gd name="T80" fmla="*/ 79 w 95"/>
                  <a:gd name="T81" fmla="*/ 10 h 11"/>
                  <a:gd name="T82" fmla="*/ 79 w 95"/>
                  <a:gd name="T83" fmla="*/ 10 h 11"/>
                  <a:gd name="T84" fmla="*/ 79 w 95"/>
                  <a:gd name="T85" fmla="*/ 10 h 11"/>
                  <a:gd name="T86" fmla="*/ 2 w 95"/>
                  <a:gd name="T87" fmla="*/ 10 h 11"/>
                  <a:gd name="T88" fmla="*/ 2 w 95"/>
                  <a:gd name="T89" fmla="*/ 10 h 11"/>
                  <a:gd name="T90" fmla="*/ 50 w 95"/>
                  <a:gd name="T91" fmla="*/ 5 h 11"/>
                  <a:gd name="T92" fmla="*/ 95 w 95"/>
                  <a:gd name="T93" fmla="*/ 1 h 11"/>
                  <a:gd name="T94" fmla="*/ 95 w 95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1">
                    <a:moveTo>
                      <a:pt x="9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56">
                <a:extLst>
                  <a:ext uri="{FF2B5EF4-FFF2-40B4-BE49-F238E27FC236}">
                    <a16:creationId xmlns:a16="http://schemas.microsoft.com/office/drawing/2014/main" id="{CCD94237-5E59-41B7-90ED-9B3A058715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7">
                <a:extLst>
                  <a:ext uri="{FF2B5EF4-FFF2-40B4-BE49-F238E27FC236}">
                    <a16:creationId xmlns:a16="http://schemas.microsoft.com/office/drawing/2014/main" id="{AF065ED5-6258-4498-9881-A1903BB67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9" y="618"/>
                <a:ext cx="326" cy="297"/>
              </a:xfrm>
              <a:custGeom>
                <a:avLst/>
                <a:gdLst>
                  <a:gd name="T0" fmla="*/ 0 w 173"/>
                  <a:gd name="T1" fmla="*/ 0 h 158"/>
                  <a:gd name="T2" fmla="*/ 0 w 173"/>
                  <a:gd name="T3" fmla="*/ 0 h 158"/>
                  <a:gd name="T4" fmla="*/ 173 w 173"/>
                  <a:gd name="T5" fmla="*/ 158 h 158"/>
                  <a:gd name="T6" fmla="*/ 173 w 173"/>
                  <a:gd name="T7" fmla="*/ 158 h 158"/>
                  <a:gd name="T8" fmla="*/ 0 w 17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8">
                <a:extLst>
                  <a:ext uri="{FF2B5EF4-FFF2-40B4-BE49-F238E27FC236}">
                    <a16:creationId xmlns:a16="http://schemas.microsoft.com/office/drawing/2014/main" id="{1046BABE-CC08-49E8-BBAB-2BDB76F508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2" y="622"/>
                <a:ext cx="58" cy="331"/>
              </a:xfrm>
              <a:custGeom>
                <a:avLst/>
                <a:gdLst>
                  <a:gd name="T0" fmla="*/ 1 w 31"/>
                  <a:gd name="T1" fmla="*/ 0 h 176"/>
                  <a:gd name="T2" fmla="*/ 0 w 31"/>
                  <a:gd name="T3" fmla="*/ 0 h 176"/>
                  <a:gd name="T4" fmla="*/ 30 w 31"/>
                  <a:gd name="T5" fmla="*/ 176 h 176"/>
                  <a:gd name="T6" fmla="*/ 31 w 31"/>
                  <a:gd name="T7" fmla="*/ 175 h 176"/>
                  <a:gd name="T8" fmla="*/ 20 w 31"/>
                  <a:gd name="T9" fmla="*/ 113 h 176"/>
                  <a:gd name="T10" fmla="*/ 1 w 3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0" y="175"/>
                      <a:pt x="30" y="175"/>
                      <a:pt x="31" y="175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9">
                <a:extLst>
                  <a:ext uri="{FF2B5EF4-FFF2-40B4-BE49-F238E27FC236}">
                    <a16:creationId xmlns:a16="http://schemas.microsoft.com/office/drawing/2014/main" id="{C0487F2B-44AD-4934-B4C1-250829715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5"/>
              </a:xfrm>
              <a:custGeom>
                <a:avLst/>
                <a:gdLst>
                  <a:gd name="T0" fmla="*/ 138 w 138"/>
                  <a:gd name="T1" fmla="*/ 0 h 19"/>
                  <a:gd name="T2" fmla="*/ 0 w 138"/>
                  <a:gd name="T3" fmla="*/ 19 h 19"/>
                  <a:gd name="T4" fmla="*/ 0 w 138"/>
                  <a:gd name="T5" fmla="*/ 19 h 19"/>
                  <a:gd name="T6" fmla="*/ 138 w 138"/>
                  <a:gd name="T7" fmla="*/ 0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0">
                <a:extLst>
                  <a:ext uri="{FF2B5EF4-FFF2-40B4-BE49-F238E27FC236}">
                    <a16:creationId xmlns:a16="http://schemas.microsoft.com/office/drawing/2014/main" id="{B6A3149A-82A4-4068-906E-3CCD8EDB0D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9" y="970"/>
                <a:ext cx="12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1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61">
                <a:extLst>
                  <a:ext uri="{FF2B5EF4-FFF2-40B4-BE49-F238E27FC236}">
                    <a16:creationId xmlns:a16="http://schemas.microsoft.com/office/drawing/2014/main" id="{01CBAB98-D8C2-458C-ABD0-88F0E65A8D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2" y="975"/>
                <a:ext cx="24" cy="92"/>
              </a:xfrm>
              <a:custGeom>
                <a:avLst/>
                <a:gdLst>
                  <a:gd name="T0" fmla="*/ 13 w 13"/>
                  <a:gd name="T1" fmla="*/ 0 h 49"/>
                  <a:gd name="T2" fmla="*/ 0 w 13"/>
                  <a:gd name="T3" fmla="*/ 49 h 49"/>
                  <a:gd name="T4" fmla="*/ 13 w 13"/>
                  <a:gd name="T5" fmla="*/ 0 h 49"/>
                  <a:gd name="T6" fmla="*/ 13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13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2">
                <a:extLst>
                  <a:ext uri="{FF2B5EF4-FFF2-40B4-BE49-F238E27FC236}">
                    <a16:creationId xmlns:a16="http://schemas.microsoft.com/office/drawing/2014/main" id="{3DAE2F75-75B7-407F-83FB-BAAA83097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975"/>
                <a:ext cx="34" cy="128"/>
              </a:xfrm>
              <a:custGeom>
                <a:avLst/>
                <a:gdLst>
                  <a:gd name="T0" fmla="*/ 18 w 18"/>
                  <a:gd name="T1" fmla="*/ 0 h 68"/>
                  <a:gd name="T2" fmla="*/ 0 w 18"/>
                  <a:gd name="T3" fmla="*/ 68 h 68"/>
                  <a:gd name="T4" fmla="*/ 0 w 18"/>
                  <a:gd name="T5" fmla="*/ 68 h 68"/>
                  <a:gd name="T6" fmla="*/ 18 w 18"/>
                  <a:gd name="T7" fmla="*/ 0 h 68"/>
                  <a:gd name="T8" fmla="*/ 18 w 1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63">
                <a:extLst>
                  <a:ext uri="{FF2B5EF4-FFF2-40B4-BE49-F238E27FC236}">
                    <a16:creationId xmlns:a16="http://schemas.microsoft.com/office/drawing/2014/main" id="{00909E1A-5600-4063-8BC6-A39E12DF8C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996"/>
                <a:ext cx="10" cy="107"/>
              </a:xfrm>
              <a:custGeom>
                <a:avLst/>
                <a:gdLst>
                  <a:gd name="T0" fmla="*/ 4 w 5"/>
                  <a:gd name="T1" fmla="*/ 0 h 57"/>
                  <a:gd name="T2" fmla="*/ 0 w 5"/>
                  <a:gd name="T3" fmla="*/ 57 h 57"/>
                  <a:gd name="T4" fmla="*/ 1 w 5"/>
                  <a:gd name="T5" fmla="*/ 57 h 57"/>
                  <a:gd name="T6" fmla="*/ 5 w 5"/>
                  <a:gd name="T7" fmla="*/ 0 h 57"/>
                  <a:gd name="T8" fmla="*/ 4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" y="57"/>
                      <a:pt x="1" y="5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4">
                <a:extLst>
                  <a:ext uri="{FF2B5EF4-FFF2-40B4-BE49-F238E27FC236}">
                    <a16:creationId xmlns:a16="http://schemas.microsoft.com/office/drawing/2014/main" id="{24E68E72-09FB-4254-ADFA-777DF549C6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3" y="925"/>
                <a:ext cx="260" cy="37"/>
              </a:xfrm>
              <a:custGeom>
                <a:avLst/>
                <a:gdLst>
                  <a:gd name="T0" fmla="*/ 138 w 138"/>
                  <a:gd name="T1" fmla="*/ 0 h 20"/>
                  <a:gd name="T2" fmla="*/ 0 w 138"/>
                  <a:gd name="T3" fmla="*/ 19 h 20"/>
                  <a:gd name="T4" fmla="*/ 0 w 138"/>
                  <a:gd name="T5" fmla="*/ 20 h 20"/>
                  <a:gd name="T6" fmla="*/ 138 w 138"/>
                  <a:gd name="T7" fmla="*/ 1 h 20"/>
                  <a:gd name="T8" fmla="*/ 138 w 13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">
                    <a:moveTo>
                      <a:pt x="138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5">
                <a:extLst>
                  <a:ext uri="{FF2B5EF4-FFF2-40B4-BE49-F238E27FC236}">
                    <a16:creationId xmlns:a16="http://schemas.microsoft.com/office/drawing/2014/main" id="{C773525C-1B4B-49D0-B86A-9BBDC6796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928"/>
                <a:ext cx="305" cy="181"/>
              </a:xfrm>
              <a:custGeom>
                <a:avLst/>
                <a:gdLst>
                  <a:gd name="T0" fmla="*/ 161 w 162"/>
                  <a:gd name="T1" fmla="*/ 0 h 96"/>
                  <a:gd name="T2" fmla="*/ 0 w 162"/>
                  <a:gd name="T3" fmla="*/ 96 h 96"/>
                  <a:gd name="T4" fmla="*/ 1 w 162"/>
                  <a:gd name="T5" fmla="*/ 96 h 96"/>
                  <a:gd name="T6" fmla="*/ 162 w 162"/>
                  <a:gd name="T7" fmla="*/ 1 h 96"/>
                  <a:gd name="T8" fmla="*/ 161 w 16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161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1" y="1"/>
                      <a:pt x="161" y="0"/>
                      <a:pt x="1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A6E7765B-05CA-4E2A-A7D8-2A89F71FD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2" y="975"/>
                <a:ext cx="36" cy="128"/>
              </a:xfrm>
              <a:custGeom>
                <a:avLst/>
                <a:gdLst>
                  <a:gd name="T0" fmla="*/ 18 w 19"/>
                  <a:gd name="T1" fmla="*/ 0 h 68"/>
                  <a:gd name="T2" fmla="*/ 0 w 19"/>
                  <a:gd name="T3" fmla="*/ 68 h 68"/>
                  <a:gd name="T4" fmla="*/ 1 w 19"/>
                  <a:gd name="T5" fmla="*/ 68 h 68"/>
                  <a:gd name="T6" fmla="*/ 19 w 19"/>
                  <a:gd name="T7" fmla="*/ 0 h 68"/>
                  <a:gd name="T8" fmla="*/ 18 w 1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8">
                    <a:moveTo>
                      <a:pt x="1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1" y="68"/>
                      <a:pt x="1" y="6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67">
                <a:extLst>
                  <a:ext uri="{FF2B5EF4-FFF2-40B4-BE49-F238E27FC236}">
                    <a16:creationId xmlns:a16="http://schemas.microsoft.com/office/drawing/2014/main" id="{6B8FD872-BE0E-460C-BB14-3C4CEAC21D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1"/>
              </a:xfrm>
              <a:custGeom>
                <a:avLst/>
                <a:gdLst>
                  <a:gd name="T0" fmla="*/ 0 w 227"/>
                  <a:gd name="T1" fmla="*/ 0 h 59"/>
                  <a:gd name="T2" fmla="*/ 0 w 227"/>
                  <a:gd name="T3" fmla="*/ 0 h 59"/>
                  <a:gd name="T4" fmla="*/ 227 w 227"/>
                  <a:gd name="T5" fmla="*/ 59 h 59"/>
                  <a:gd name="T6" fmla="*/ 227 w 227"/>
                  <a:gd name="T7" fmla="*/ 59 h 59"/>
                  <a:gd name="T8" fmla="*/ 0 w 22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68">
                <a:extLst>
                  <a:ext uri="{FF2B5EF4-FFF2-40B4-BE49-F238E27FC236}">
                    <a16:creationId xmlns:a16="http://schemas.microsoft.com/office/drawing/2014/main" id="{78576CD0-C1CD-49CE-ADD2-A889DC485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69">
                <a:extLst>
                  <a:ext uri="{FF2B5EF4-FFF2-40B4-BE49-F238E27FC236}">
                    <a16:creationId xmlns:a16="http://schemas.microsoft.com/office/drawing/2014/main" id="{1EAC5572-C027-4CDF-A0A1-2DFF36B8BE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0"/>
                <a:ext cx="427" cy="111"/>
              </a:xfrm>
              <a:custGeom>
                <a:avLst/>
                <a:gdLst>
                  <a:gd name="T0" fmla="*/ 0 w 427"/>
                  <a:gd name="T1" fmla="*/ 0 h 111"/>
                  <a:gd name="T2" fmla="*/ 0 w 427"/>
                  <a:gd name="T3" fmla="*/ 0 h 111"/>
                  <a:gd name="T4" fmla="*/ 427 w 427"/>
                  <a:gd name="T5" fmla="*/ 111 h 111"/>
                  <a:gd name="T6" fmla="*/ 0 w 42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7" h="111">
                    <a:moveTo>
                      <a:pt x="0" y="0"/>
                    </a:moveTo>
                    <a:lnTo>
                      <a:pt x="0" y="0"/>
                    </a:lnTo>
                    <a:lnTo>
                      <a:pt x="427" y="11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70">
                <a:extLst>
                  <a:ext uri="{FF2B5EF4-FFF2-40B4-BE49-F238E27FC236}">
                    <a16:creationId xmlns:a16="http://schemas.microsoft.com/office/drawing/2014/main" id="{35E66B2B-0E2A-4AF9-80E6-12ED7997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71">
                <a:extLst>
                  <a:ext uri="{FF2B5EF4-FFF2-40B4-BE49-F238E27FC236}">
                    <a16:creationId xmlns:a16="http://schemas.microsoft.com/office/drawing/2014/main" id="{D1DF702F-C219-4EF5-B0B3-33F76C6BC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-747"/>
                <a:ext cx="107" cy="9"/>
              </a:xfrm>
              <a:custGeom>
                <a:avLst/>
                <a:gdLst>
                  <a:gd name="T0" fmla="*/ 107 w 107"/>
                  <a:gd name="T1" fmla="*/ 0 h 9"/>
                  <a:gd name="T2" fmla="*/ 0 w 107"/>
                  <a:gd name="T3" fmla="*/ 9 h 9"/>
                  <a:gd name="T4" fmla="*/ 0 w 107"/>
                  <a:gd name="T5" fmla="*/ 9 h 9"/>
                  <a:gd name="T6" fmla="*/ 107 w 107"/>
                  <a:gd name="T7" fmla="*/ 0 h 9"/>
                  <a:gd name="T8" fmla="*/ 107 w 1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">
                    <a:moveTo>
                      <a:pt x="107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72">
                <a:extLst>
                  <a:ext uri="{FF2B5EF4-FFF2-40B4-BE49-F238E27FC236}">
                    <a16:creationId xmlns:a16="http://schemas.microsoft.com/office/drawing/2014/main" id="{E33946CA-C00D-4BD4-91EA-FE4EA9815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4"/>
                <a:ext cx="427" cy="34"/>
              </a:xfrm>
              <a:custGeom>
                <a:avLst/>
                <a:gdLst>
                  <a:gd name="T0" fmla="*/ 0 w 227"/>
                  <a:gd name="T1" fmla="*/ 0 h 18"/>
                  <a:gd name="T2" fmla="*/ 0 w 227"/>
                  <a:gd name="T3" fmla="*/ 1 h 18"/>
                  <a:gd name="T4" fmla="*/ 227 w 227"/>
                  <a:gd name="T5" fmla="*/ 18 h 18"/>
                  <a:gd name="T6" fmla="*/ 227 w 227"/>
                  <a:gd name="T7" fmla="*/ 17 h 18"/>
                  <a:gd name="T8" fmla="*/ 0 w 2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3">
                <a:extLst>
                  <a:ext uri="{FF2B5EF4-FFF2-40B4-BE49-F238E27FC236}">
                    <a16:creationId xmlns:a16="http://schemas.microsoft.com/office/drawing/2014/main" id="{1C919182-2BC3-44A5-B1DA-2AA2D79FFE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49"/>
                <a:ext cx="427" cy="45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23 h 24"/>
                  <a:gd name="T4" fmla="*/ 0 w 227"/>
                  <a:gd name="T5" fmla="*/ 24 h 24"/>
                  <a:gd name="T6" fmla="*/ 227 w 227"/>
                  <a:gd name="T7" fmla="*/ 1 h 24"/>
                  <a:gd name="T8" fmla="*/ 227 w 227"/>
                  <a:gd name="T9" fmla="*/ 1 h 24"/>
                  <a:gd name="T10" fmla="*/ 170 w 227"/>
                  <a:gd name="T11" fmla="*/ 6 h 24"/>
                  <a:gd name="T12" fmla="*/ 170 w 227"/>
                  <a:gd name="T13" fmla="*/ 6 h 24"/>
                  <a:gd name="T14" fmla="*/ 227 w 227"/>
                  <a:gd name="T15" fmla="*/ 0 h 24"/>
                  <a:gd name="T16" fmla="*/ 227 w 22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227" y="1"/>
                      <a:pt x="227" y="1"/>
                      <a:pt x="227" y="1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4">
                <a:extLst>
                  <a:ext uri="{FF2B5EF4-FFF2-40B4-BE49-F238E27FC236}">
                    <a16:creationId xmlns:a16="http://schemas.microsoft.com/office/drawing/2014/main" id="{8FB2D57B-9A1C-42DC-AFF1-1B3F83369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8" y="-693"/>
                <a:ext cx="98" cy="493"/>
              </a:xfrm>
              <a:custGeom>
                <a:avLst/>
                <a:gdLst>
                  <a:gd name="T0" fmla="*/ 51 w 52"/>
                  <a:gd name="T1" fmla="*/ 0 h 262"/>
                  <a:gd name="T2" fmla="*/ 0 w 52"/>
                  <a:gd name="T3" fmla="*/ 262 h 262"/>
                  <a:gd name="T4" fmla="*/ 1 w 52"/>
                  <a:gd name="T5" fmla="*/ 262 h 262"/>
                  <a:gd name="T6" fmla="*/ 52 w 52"/>
                  <a:gd name="T7" fmla="*/ 0 h 262"/>
                  <a:gd name="T8" fmla="*/ 51 w 52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2">
                    <a:moveTo>
                      <a:pt x="5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2"/>
                      <a:pt x="1" y="262"/>
                      <a:pt x="1" y="26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75">
                <a:extLst>
                  <a:ext uri="{FF2B5EF4-FFF2-40B4-BE49-F238E27FC236}">
                    <a16:creationId xmlns:a16="http://schemas.microsoft.com/office/drawing/2014/main" id="{CBBAC3BB-4714-4877-8EFA-29D4E00453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A9FAF4E3-25A7-4DB8-BE6D-A3962EC1BA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3" y="-625"/>
                <a:ext cx="343" cy="276"/>
              </a:xfrm>
              <a:custGeom>
                <a:avLst/>
                <a:gdLst>
                  <a:gd name="T0" fmla="*/ 0 w 343"/>
                  <a:gd name="T1" fmla="*/ 0 h 276"/>
                  <a:gd name="T2" fmla="*/ 343 w 343"/>
                  <a:gd name="T3" fmla="*/ 276 h 276"/>
                  <a:gd name="T4" fmla="*/ 343 w 343"/>
                  <a:gd name="T5" fmla="*/ 276 h 276"/>
                  <a:gd name="T6" fmla="*/ 0 w 343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76">
                    <a:moveTo>
                      <a:pt x="0" y="0"/>
                    </a:moveTo>
                    <a:lnTo>
                      <a:pt x="343" y="276"/>
                    </a:lnTo>
                    <a:lnTo>
                      <a:pt x="343" y="2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BC83A6A5-3FD5-4657-AB95-E7F6DE1959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9" y="-268"/>
                <a:ext cx="527" cy="79"/>
              </a:xfrm>
              <a:custGeom>
                <a:avLst/>
                <a:gdLst>
                  <a:gd name="T0" fmla="*/ 280 w 280"/>
                  <a:gd name="T1" fmla="*/ 0 h 42"/>
                  <a:gd name="T2" fmla="*/ 0 w 280"/>
                  <a:gd name="T3" fmla="*/ 41 h 42"/>
                  <a:gd name="T4" fmla="*/ 0 w 280"/>
                  <a:gd name="T5" fmla="*/ 42 h 42"/>
                  <a:gd name="T6" fmla="*/ 280 w 280"/>
                  <a:gd name="T7" fmla="*/ 1 h 42"/>
                  <a:gd name="T8" fmla="*/ 280 w 28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42">
                    <a:moveTo>
                      <a:pt x="280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80" y="0"/>
                      <a:pt x="280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0126D180-C977-4E3A-9136-6B01D59BEC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-181"/>
                <a:ext cx="104" cy="96"/>
              </a:xfrm>
              <a:custGeom>
                <a:avLst/>
                <a:gdLst>
                  <a:gd name="T0" fmla="*/ 0 w 55"/>
                  <a:gd name="T1" fmla="*/ 0 h 51"/>
                  <a:gd name="T2" fmla="*/ 0 w 55"/>
                  <a:gd name="T3" fmla="*/ 1 h 51"/>
                  <a:gd name="T4" fmla="*/ 55 w 55"/>
                  <a:gd name="T5" fmla="*/ 51 h 51"/>
                  <a:gd name="T6" fmla="*/ 55 w 55"/>
                  <a:gd name="T7" fmla="*/ 51 h 51"/>
                  <a:gd name="T8" fmla="*/ 0 w 5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71482F77-F3F5-4403-9106-2E4D2AC136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9" y="-702"/>
                <a:ext cx="427" cy="113"/>
              </a:xfrm>
              <a:custGeom>
                <a:avLst/>
                <a:gdLst>
                  <a:gd name="T0" fmla="*/ 0 w 227"/>
                  <a:gd name="T1" fmla="*/ 0 h 60"/>
                  <a:gd name="T2" fmla="*/ 0 w 227"/>
                  <a:gd name="T3" fmla="*/ 1 h 60"/>
                  <a:gd name="T4" fmla="*/ 227 w 227"/>
                  <a:gd name="T5" fmla="*/ 60 h 60"/>
                  <a:gd name="T6" fmla="*/ 227 w 227"/>
                  <a:gd name="T7" fmla="*/ 59 h 60"/>
                  <a:gd name="T8" fmla="*/ 0 w 22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27" y="60"/>
                      <a:pt x="227" y="60"/>
                      <a:pt x="227" y="60"/>
                    </a:cubicBezTo>
                    <a:cubicBezTo>
                      <a:pt x="227" y="59"/>
                      <a:pt x="227" y="59"/>
                      <a:pt x="227" y="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6BC131D3-D542-4D75-BE60-23747C3DD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7" y="-696"/>
                <a:ext cx="429" cy="347"/>
              </a:xfrm>
              <a:custGeom>
                <a:avLst/>
                <a:gdLst>
                  <a:gd name="T0" fmla="*/ 0 w 228"/>
                  <a:gd name="T1" fmla="*/ 0 h 185"/>
                  <a:gd name="T2" fmla="*/ 0 w 228"/>
                  <a:gd name="T3" fmla="*/ 0 h 185"/>
                  <a:gd name="T4" fmla="*/ 46 w 228"/>
                  <a:gd name="T5" fmla="*/ 38 h 185"/>
                  <a:gd name="T6" fmla="*/ 228 w 228"/>
                  <a:gd name="T7" fmla="*/ 185 h 185"/>
                  <a:gd name="T8" fmla="*/ 228 w 228"/>
                  <a:gd name="T9" fmla="*/ 184 h 185"/>
                  <a:gd name="T10" fmla="*/ 0 w 22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18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228" y="185"/>
                      <a:pt x="228" y="185"/>
                      <a:pt x="228" y="185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2B37A69D-C302-47AF-AECE-A5021838D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" y="-245"/>
                <a:ext cx="407" cy="163"/>
              </a:xfrm>
              <a:custGeom>
                <a:avLst/>
                <a:gdLst>
                  <a:gd name="T0" fmla="*/ 216 w 216"/>
                  <a:gd name="T1" fmla="*/ 0 h 87"/>
                  <a:gd name="T2" fmla="*/ 0 w 216"/>
                  <a:gd name="T3" fmla="*/ 87 h 87"/>
                  <a:gd name="T4" fmla="*/ 0 w 216"/>
                  <a:gd name="T5" fmla="*/ 87 h 87"/>
                  <a:gd name="T6" fmla="*/ 216 w 216"/>
                  <a:gd name="T7" fmla="*/ 1 h 87"/>
                  <a:gd name="T8" fmla="*/ 216 w 2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87">
                    <a:moveTo>
                      <a:pt x="216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982104CB-6915-484F-A462-29CB3912CA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2" y="-66"/>
                <a:ext cx="294" cy="545"/>
              </a:xfrm>
              <a:custGeom>
                <a:avLst/>
                <a:gdLst>
                  <a:gd name="T0" fmla="*/ 1 w 156"/>
                  <a:gd name="T1" fmla="*/ 0 h 290"/>
                  <a:gd name="T2" fmla="*/ 0 w 156"/>
                  <a:gd name="T3" fmla="*/ 0 h 290"/>
                  <a:gd name="T4" fmla="*/ 156 w 156"/>
                  <a:gd name="T5" fmla="*/ 290 h 290"/>
                  <a:gd name="T6" fmla="*/ 156 w 156"/>
                  <a:gd name="T7" fmla="*/ 289 h 290"/>
                  <a:gd name="T8" fmla="*/ 1 w 156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9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6" y="290"/>
                      <a:pt x="156" y="290"/>
                      <a:pt x="156" y="28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3">
                <a:extLst>
                  <a:ext uri="{FF2B5EF4-FFF2-40B4-BE49-F238E27FC236}">
                    <a16:creationId xmlns:a16="http://schemas.microsoft.com/office/drawing/2014/main" id="{FF8203A7-5CCD-448E-9056-13EF0B6170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4E89247A-CCAB-4EEB-B539-2777CD6155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30" y="54"/>
                <a:ext cx="96" cy="368"/>
              </a:xfrm>
              <a:custGeom>
                <a:avLst/>
                <a:gdLst>
                  <a:gd name="T0" fmla="*/ 96 w 96"/>
                  <a:gd name="T1" fmla="*/ 0 h 368"/>
                  <a:gd name="T2" fmla="*/ 0 w 96"/>
                  <a:gd name="T3" fmla="*/ 368 h 368"/>
                  <a:gd name="T4" fmla="*/ 96 w 96"/>
                  <a:gd name="T5" fmla="*/ 0 h 368"/>
                  <a:gd name="T6" fmla="*/ 96 w 96"/>
                  <a:gd name="T7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68">
                    <a:moveTo>
                      <a:pt x="96" y="0"/>
                    </a:moveTo>
                    <a:lnTo>
                      <a:pt x="0" y="368"/>
                    </a:lnTo>
                    <a:lnTo>
                      <a:pt x="96" y="0"/>
                    </a:lnTo>
                    <a:lnTo>
                      <a:pt x="9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5">
                <a:extLst>
                  <a:ext uri="{FF2B5EF4-FFF2-40B4-BE49-F238E27FC236}">
                    <a16:creationId xmlns:a16="http://schemas.microsoft.com/office/drawing/2014/main" id="{82ED647C-A732-4943-A2D1-AF3268E063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3" y="48"/>
                <a:ext cx="113" cy="429"/>
              </a:xfrm>
              <a:custGeom>
                <a:avLst/>
                <a:gdLst>
                  <a:gd name="T0" fmla="*/ 60 w 60"/>
                  <a:gd name="T1" fmla="*/ 0 h 228"/>
                  <a:gd name="T2" fmla="*/ 0 w 60"/>
                  <a:gd name="T3" fmla="*/ 228 h 228"/>
                  <a:gd name="T4" fmla="*/ 1 w 60"/>
                  <a:gd name="T5" fmla="*/ 228 h 228"/>
                  <a:gd name="T6" fmla="*/ 60 w 60"/>
                  <a:gd name="T7" fmla="*/ 3 h 228"/>
                  <a:gd name="T8" fmla="*/ 60 w 60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8">
                    <a:moveTo>
                      <a:pt x="6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1" y="228"/>
                      <a:pt x="1" y="228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AAC77E69-C444-432C-BB4A-A46844413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9" y="381"/>
                <a:ext cx="107" cy="100"/>
              </a:xfrm>
              <a:custGeom>
                <a:avLst/>
                <a:gdLst>
                  <a:gd name="T0" fmla="*/ 57 w 57"/>
                  <a:gd name="T1" fmla="*/ 0 h 53"/>
                  <a:gd name="T2" fmla="*/ 0 w 57"/>
                  <a:gd name="T3" fmla="*/ 53 h 53"/>
                  <a:gd name="T4" fmla="*/ 1 w 57"/>
                  <a:gd name="T5" fmla="*/ 53 h 53"/>
                  <a:gd name="T6" fmla="*/ 57 w 57"/>
                  <a:gd name="T7" fmla="*/ 2 h 53"/>
                  <a:gd name="T8" fmla="*/ 57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7">
                <a:extLst>
                  <a:ext uri="{FF2B5EF4-FFF2-40B4-BE49-F238E27FC236}">
                    <a16:creationId xmlns:a16="http://schemas.microsoft.com/office/drawing/2014/main" id="{3619D20C-9689-4587-BC75-D551678B0E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9" y="1308"/>
                <a:ext cx="15" cy="115"/>
              </a:xfrm>
              <a:custGeom>
                <a:avLst/>
                <a:gdLst>
                  <a:gd name="T0" fmla="*/ 1 w 8"/>
                  <a:gd name="T1" fmla="*/ 0 h 61"/>
                  <a:gd name="T2" fmla="*/ 0 w 8"/>
                  <a:gd name="T3" fmla="*/ 0 h 61"/>
                  <a:gd name="T4" fmla="*/ 0 w 8"/>
                  <a:gd name="T5" fmla="*/ 61 h 61"/>
                  <a:gd name="T6" fmla="*/ 0 w 8"/>
                  <a:gd name="T7" fmla="*/ 1 h 61"/>
                  <a:gd name="T8" fmla="*/ 7 w 8"/>
                  <a:gd name="T9" fmla="*/ 61 h 61"/>
                  <a:gd name="T10" fmla="*/ 8 w 8"/>
                  <a:gd name="T11" fmla="*/ 61 h 61"/>
                  <a:gd name="T12" fmla="*/ 1 w 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813BCEF8-BC4D-42EF-BD1A-D04A53D280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3" y="1165"/>
                <a:ext cx="79" cy="122"/>
              </a:xfrm>
              <a:custGeom>
                <a:avLst/>
                <a:gdLst>
                  <a:gd name="T0" fmla="*/ 1 w 42"/>
                  <a:gd name="T1" fmla="*/ 0 h 65"/>
                  <a:gd name="T2" fmla="*/ 0 w 42"/>
                  <a:gd name="T3" fmla="*/ 0 h 65"/>
                  <a:gd name="T4" fmla="*/ 42 w 42"/>
                  <a:gd name="T5" fmla="*/ 65 h 65"/>
                  <a:gd name="T6" fmla="*/ 42 w 42"/>
                  <a:gd name="T7" fmla="*/ 64 h 65"/>
                  <a:gd name="T8" fmla="*/ 1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E99A3E2-E400-4C96-B332-23E59B8FB7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7" y="1167"/>
                <a:ext cx="23" cy="256"/>
              </a:xfrm>
              <a:custGeom>
                <a:avLst/>
                <a:gdLst>
                  <a:gd name="T0" fmla="*/ 1 w 12"/>
                  <a:gd name="T1" fmla="*/ 0 h 136"/>
                  <a:gd name="T2" fmla="*/ 0 w 12"/>
                  <a:gd name="T3" fmla="*/ 0 h 136"/>
                  <a:gd name="T4" fmla="*/ 11 w 12"/>
                  <a:gd name="T5" fmla="*/ 136 h 136"/>
                  <a:gd name="T6" fmla="*/ 12 w 12"/>
                  <a:gd name="T7" fmla="*/ 136 h 136"/>
                  <a:gd name="T8" fmla="*/ 1 w 12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0">
                <a:extLst>
                  <a:ext uri="{FF2B5EF4-FFF2-40B4-BE49-F238E27FC236}">
                    <a16:creationId xmlns:a16="http://schemas.microsoft.com/office/drawing/2014/main" id="{EE936B35-371C-44C4-B7D5-0FDA5BCA7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7" y="1308"/>
                <a:ext cx="2" cy="115"/>
              </a:xfrm>
              <a:custGeom>
                <a:avLst/>
                <a:gdLst>
                  <a:gd name="T0" fmla="*/ 1 w 1"/>
                  <a:gd name="T1" fmla="*/ 0 h 61"/>
                  <a:gd name="T2" fmla="*/ 1 w 1"/>
                  <a:gd name="T3" fmla="*/ 0 h 61"/>
                  <a:gd name="T4" fmla="*/ 0 w 1"/>
                  <a:gd name="T5" fmla="*/ 0 h 61"/>
                  <a:gd name="T6" fmla="*/ 1 w 1"/>
                  <a:gd name="T7" fmla="*/ 61 h 61"/>
                  <a:gd name="T8" fmla="*/ 1 w 1"/>
                  <a:gd name="T9" fmla="*/ 61 h 61"/>
                  <a:gd name="T10" fmla="*/ 1 w 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1">
                <a:extLst>
                  <a:ext uri="{FF2B5EF4-FFF2-40B4-BE49-F238E27FC236}">
                    <a16:creationId xmlns:a16="http://schemas.microsoft.com/office/drawing/2014/main" id="{EB40597A-C3AE-4FA8-A12B-6152C2F713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1"/>
              </a:xfrm>
              <a:custGeom>
                <a:avLst/>
                <a:gdLst>
                  <a:gd name="T0" fmla="*/ 0 w 43"/>
                  <a:gd name="T1" fmla="*/ 0 h 128"/>
                  <a:gd name="T2" fmla="*/ 0 w 43"/>
                  <a:gd name="T3" fmla="*/ 0 h 128"/>
                  <a:gd name="T4" fmla="*/ 43 w 43"/>
                  <a:gd name="T5" fmla="*/ 128 h 128"/>
                  <a:gd name="T6" fmla="*/ 0 w 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2">
                <a:extLst>
                  <a:ext uri="{FF2B5EF4-FFF2-40B4-BE49-F238E27FC236}">
                    <a16:creationId xmlns:a16="http://schemas.microsoft.com/office/drawing/2014/main" id="{8A1F46A1-402F-42EE-B813-6CC5F825F9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2" y="894"/>
                <a:ext cx="107" cy="442"/>
              </a:xfrm>
              <a:custGeom>
                <a:avLst/>
                <a:gdLst>
                  <a:gd name="T0" fmla="*/ 56 w 57"/>
                  <a:gd name="T1" fmla="*/ 0 h 235"/>
                  <a:gd name="T2" fmla="*/ 0 w 57"/>
                  <a:gd name="T3" fmla="*/ 235 h 235"/>
                  <a:gd name="T4" fmla="*/ 1 w 57"/>
                  <a:gd name="T5" fmla="*/ 235 h 235"/>
                  <a:gd name="T6" fmla="*/ 57 w 57"/>
                  <a:gd name="T7" fmla="*/ 0 h 235"/>
                  <a:gd name="T8" fmla="*/ 56 w 57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35">
                    <a:moveTo>
                      <a:pt x="56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1" y="235"/>
                      <a:pt x="1" y="23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3">
                <a:extLst>
                  <a:ext uri="{FF2B5EF4-FFF2-40B4-BE49-F238E27FC236}">
                    <a16:creationId xmlns:a16="http://schemas.microsoft.com/office/drawing/2014/main" id="{AFF21701-CE2D-4D4D-9D90-248CE3FF7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0 w 43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94">
                <a:extLst>
                  <a:ext uri="{FF2B5EF4-FFF2-40B4-BE49-F238E27FC236}">
                    <a16:creationId xmlns:a16="http://schemas.microsoft.com/office/drawing/2014/main" id="{9BEA78A0-66CF-4314-8041-F1EC8EAEC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2"/>
              </a:xfrm>
              <a:custGeom>
                <a:avLst/>
                <a:gdLst>
                  <a:gd name="T0" fmla="*/ 0 w 98"/>
                  <a:gd name="T1" fmla="*/ 0 h 17"/>
                  <a:gd name="T2" fmla="*/ 0 w 98"/>
                  <a:gd name="T3" fmla="*/ 0 h 17"/>
                  <a:gd name="T4" fmla="*/ 98 w 98"/>
                  <a:gd name="T5" fmla="*/ 17 h 17"/>
                  <a:gd name="T6" fmla="*/ 0 w 9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95">
                <a:extLst>
                  <a:ext uri="{FF2B5EF4-FFF2-40B4-BE49-F238E27FC236}">
                    <a16:creationId xmlns:a16="http://schemas.microsoft.com/office/drawing/2014/main" id="{AA8B12D6-C5C1-4555-865D-72A7E24A81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0 w 9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96">
                <a:extLst>
                  <a:ext uri="{FF2B5EF4-FFF2-40B4-BE49-F238E27FC236}">
                    <a16:creationId xmlns:a16="http://schemas.microsoft.com/office/drawing/2014/main" id="{B81FAD8C-79F7-4423-90D2-805598EDEF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1" y="889"/>
                <a:ext cx="75" cy="58"/>
              </a:xfrm>
              <a:custGeom>
                <a:avLst/>
                <a:gdLst>
                  <a:gd name="T0" fmla="*/ 0 w 40"/>
                  <a:gd name="T1" fmla="*/ 0 h 31"/>
                  <a:gd name="T2" fmla="*/ 0 w 40"/>
                  <a:gd name="T3" fmla="*/ 1 h 31"/>
                  <a:gd name="T4" fmla="*/ 40 w 40"/>
                  <a:gd name="T5" fmla="*/ 31 h 31"/>
                  <a:gd name="T6" fmla="*/ 40 w 40"/>
                  <a:gd name="T7" fmla="*/ 30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97">
                <a:extLst>
                  <a:ext uri="{FF2B5EF4-FFF2-40B4-BE49-F238E27FC236}">
                    <a16:creationId xmlns:a16="http://schemas.microsoft.com/office/drawing/2014/main" id="{4B1A9B4E-6808-4AB5-B032-3B616D4BDC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45" y="894"/>
                <a:ext cx="81" cy="247"/>
              </a:xfrm>
              <a:custGeom>
                <a:avLst/>
                <a:gdLst>
                  <a:gd name="T0" fmla="*/ 0 w 43"/>
                  <a:gd name="T1" fmla="*/ 0 h 131"/>
                  <a:gd name="T2" fmla="*/ 0 w 43"/>
                  <a:gd name="T3" fmla="*/ 0 h 131"/>
                  <a:gd name="T4" fmla="*/ 43 w 43"/>
                  <a:gd name="T5" fmla="*/ 131 h 131"/>
                  <a:gd name="T6" fmla="*/ 43 w 43"/>
                  <a:gd name="T7" fmla="*/ 128 h 131"/>
                  <a:gd name="T8" fmla="*/ 0 w 4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98">
                <a:extLst>
                  <a:ext uri="{FF2B5EF4-FFF2-40B4-BE49-F238E27FC236}">
                    <a16:creationId xmlns:a16="http://schemas.microsoft.com/office/drawing/2014/main" id="{BE4143FB-5F2F-42CD-A4ED-8E1AB672F5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87" y="1357"/>
                <a:ext cx="38" cy="66"/>
              </a:xfrm>
              <a:custGeom>
                <a:avLst/>
                <a:gdLst>
                  <a:gd name="T0" fmla="*/ 20 w 20"/>
                  <a:gd name="T1" fmla="*/ 0 h 35"/>
                  <a:gd name="T2" fmla="*/ 0 w 20"/>
                  <a:gd name="T3" fmla="*/ 35 h 35"/>
                  <a:gd name="T4" fmla="*/ 0 w 20"/>
                  <a:gd name="T5" fmla="*/ 35 h 35"/>
                  <a:gd name="T6" fmla="*/ 20 w 20"/>
                  <a:gd name="T7" fmla="*/ 1 h 35"/>
                  <a:gd name="T8" fmla="*/ 2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9">
                <a:extLst>
                  <a:ext uri="{FF2B5EF4-FFF2-40B4-BE49-F238E27FC236}">
                    <a16:creationId xmlns:a16="http://schemas.microsoft.com/office/drawing/2014/main" id="{718A3393-CA99-4CC2-B339-457ABA8E4F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42" y="1349"/>
                <a:ext cx="184" cy="34"/>
              </a:xfrm>
              <a:custGeom>
                <a:avLst/>
                <a:gdLst>
                  <a:gd name="T0" fmla="*/ 0 w 98"/>
                  <a:gd name="T1" fmla="*/ 0 h 18"/>
                  <a:gd name="T2" fmla="*/ 0 w 98"/>
                  <a:gd name="T3" fmla="*/ 0 h 18"/>
                  <a:gd name="T4" fmla="*/ 98 w 98"/>
                  <a:gd name="T5" fmla="*/ 18 h 18"/>
                  <a:gd name="T6" fmla="*/ 98 w 98"/>
                  <a:gd name="T7" fmla="*/ 17 h 18"/>
                  <a:gd name="T8" fmla="*/ 0 w 9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0">
                <a:extLst>
                  <a:ext uri="{FF2B5EF4-FFF2-40B4-BE49-F238E27FC236}">
                    <a16:creationId xmlns:a16="http://schemas.microsoft.com/office/drawing/2014/main" id="{13F436CC-60ED-456D-9C51-2015FCC342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8" y="1355"/>
                <a:ext cx="75" cy="68"/>
              </a:xfrm>
              <a:custGeom>
                <a:avLst/>
                <a:gdLst>
                  <a:gd name="T0" fmla="*/ 1 w 40"/>
                  <a:gd name="T1" fmla="*/ 0 h 36"/>
                  <a:gd name="T2" fmla="*/ 0 w 40"/>
                  <a:gd name="T3" fmla="*/ 1 h 36"/>
                  <a:gd name="T4" fmla="*/ 38 w 40"/>
                  <a:gd name="T5" fmla="*/ 36 h 36"/>
                  <a:gd name="T6" fmla="*/ 40 w 40"/>
                  <a:gd name="T7" fmla="*/ 36 h 36"/>
                  <a:gd name="T8" fmla="*/ 40 w 40"/>
                  <a:gd name="T9" fmla="*/ 36 h 36"/>
                  <a:gd name="T10" fmla="*/ 1 w 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1">
                <a:extLst>
                  <a:ext uri="{FF2B5EF4-FFF2-40B4-BE49-F238E27FC236}">
                    <a16:creationId xmlns:a16="http://schemas.microsoft.com/office/drawing/2014/main" id="{463CE57F-8A36-42BB-9207-1C10E7125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1316"/>
                <a:ext cx="25" cy="24"/>
              </a:xfrm>
              <a:custGeom>
                <a:avLst/>
                <a:gdLst>
                  <a:gd name="T0" fmla="*/ 6 w 13"/>
                  <a:gd name="T1" fmla="*/ 0 h 13"/>
                  <a:gd name="T2" fmla="*/ 6 w 13"/>
                  <a:gd name="T3" fmla="*/ 0 h 13"/>
                  <a:gd name="T4" fmla="*/ 5 w 13"/>
                  <a:gd name="T5" fmla="*/ 0 h 13"/>
                  <a:gd name="T6" fmla="*/ 0 w 13"/>
                  <a:gd name="T7" fmla="*/ 5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6 w 13"/>
                  <a:gd name="T15" fmla="*/ 13 h 13"/>
                  <a:gd name="T16" fmla="*/ 13 w 13"/>
                  <a:gd name="T17" fmla="*/ 6 h 13"/>
                  <a:gd name="T18" fmla="*/ 13 w 13"/>
                  <a:gd name="T19" fmla="*/ 5 h 13"/>
                  <a:gd name="T20" fmla="*/ 13 w 13"/>
                  <a:gd name="T21" fmla="*/ 5 h 13"/>
                  <a:gd name="T22" fmla="*/ 13 w 13"/>
                  <a:gd name="T23" fmla="*/ 5 h 13"/>
                  <a:gd name="T24" fmla="*/ 11 w 13"/>
                  <a:gd name="T25" fmla="*/ 1 h 13"/>
                  <a:gd name="T26" fmla="*/ 10 w 13"/>
                  <a:gd name="T27" fmla="*/ 1 h 13"/>
                  <a:gd name="T28" fmla="*/ 6 w 13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2">
                <a:extLst>
                  <a:ext uri="{FF2B5EF4-FFF2-40B4-BE49-F238E27FC236}">
                    <a16:creationId xmlns:a16="http://schemas.microsoft.com/office/drawing/2014/main" id="{BDFC5736-718E-4EFB-8879-CE259ADC21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2" y="861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5 w 13"/>
                  <a:gd name="T3" fmla="*/ 0 h 13"/>
                  <a:gd name="T4" fmla="*/ 5 w 13"/>
                  <a:gd name="T5" fmla="*/ 0 h 13"/>
                  <a:gd name="T6" fmla="*/ 5 w 13"/>
                  <a:gd name="T7" fmla="*/ 0 h 13"/>
                  <a:gd name="T8" fmla="*/ 0 w 13"/>
                  <a:gd name="T9" fmla="*/ 6 h 13"/>
                  <a:gd name="T10" fmla="*/ 0 w 13"/>
                  <a:gd name="T11" fmla="*/ 6 h 13"/>
                  <a:gd name="T12" fmla="*/ 0 w 13"/>
                  <a:gd name="T13" fmla="*/ 6 h 13"/>
                  <a:gd name="T14" fmla="*/ 7 w 13"/>
                  <a:gd name="T15" fmla="*/ 13 h 13"/>
                  <a:gd name="T16" fmla="*/ 13 w 13"/>
                  <a:gd name="T17" fmla="*/ 6 h 13"/>
                  <a:gd name="T18" fmla="*/ 7 w 1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3">
                <a:extLst>
                  <a:ext uri="{FF2B5EF4-FFF2-40B4-BE49-F238E27FC236}">
                    <a16:creationId xmlns:a16="http://schemas.microsoft.com/office/drawing/2014/main" id="{86F45CA9-5DD0-415B-9ADD-8754758D90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6" y="1223"/>
                <a:ext cx="24" cy="25"/>
              </a:xfrm>
              <a:custGeom>
                <a:avLst/>
                <a:gdLst>
                  <a:gd name="T0" fmla="*/ 6 w 13"/>
                  <a:gd name="T1" fmla="*/ 0 h 13"/>
                  <a:gd name="T2" fmla="*/ 3 w 13"/>
                  <a:gd name="T3" fmla="*/ 1 h 13"/>
                  <a:gd name="T4" fmla="*/ 3 w 13"/>
                  <a:gd name="T5" fmla="*/ 1 h 13"/>
                  <a:gd name="T6" fmla="*/ 0 w 13"/>
                  <a:gd name="T7" fmla="*/ 7 h 13"/>
                  <a:gd name="T8" fmla="*/ 6 w 13"/>
                  <a:gd name="T9" fmla="*/ 13 h 13"/>
                  <a:gd name="T10" fmla="*/ 13 w 13"/>
                  <a:gd name="T11" fmla="*/ 7 h 13"/>
                  <a:gd name="T12" fmla="*/ 12 w 13"/>
                  <a:gd name="T13" fmla="*/ 5 h 13"/>
                  <a:gd name="T14" fmla="*/ 12 w 13"/>
                  <a:gd name="T15" fmla="*/ 4 h 13"/>
                  <a:gd name="T16" fmla="*/ 9 w 13"/>
                  <a:gd name="T17" fmla="*/ 1 h 13"/>
                  <a:gd name="T18" fmla="*/ 8 w 13"/>
                  <a:gd name="T19" fmla="*/ 1 h 13"/>
                  <a:gd name="T20" fmla="*/ 8 w 13"/>
                  <a:gd name="T21" fmla="*/ 1 h 13"/>
                  <a:gd name="T22" fmla="*/ 6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0" y="13"/>
                      <a:pt x="13" y="10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04">
                <a:extLst>
                  <a:ext uri="{FF2B5EF4-FFF2-40B4-BE49-F238E27FC236}">
                    <a16:creationId xmlns:a16="http://schemas.microsoft.com/office/drawing/2014/main" id="{A458F6C1-FAB0-4673-AD2B-E96CEE792E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750"/>
                <a:ext cx="25" cy="24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6 h 13"/>
                  <a:gd name="T8" fmla="*/ 13 w 13"/>
                  <a:gd name="T9" fmla="*/ 5 h 13"/>
                  <a:gd name="T10" fmla="*/ 13 w 13"/>
                  <a:gd name="T11" fmla="*/ 4 h 13"/>
                  <a:gd name="T12" fmla="*/ 7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ED371951-E8EC-49B6-90A0-3FF2F8F3B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9" y="851"/>
              <a:ext cx="22" cy="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5 h 12"/>
                <a:gd name="T12" fmla="*/ 12 w 12"/>
                <a:gd name="T13" fmla="*/ 4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1BA626B6-537F-4226-933B-6DC288E7D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" y="528"/>
              <a:ext cx="22" cy="22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1 w 12"/>
                <a:gd name="T5" fmla="*/ 2 h 12"/>
                <a:gd name="T6" fmla="*/ 0 w 12"/>
                <a:gd name="T7" fmla="*/ 3 h 12"/>
                <a:gd name="T8" fmla="*/ 0 w 12"/>
                <a:gd name="T9" fmla="*/ 6 h 12"/>
                <a:gd name="T10" fmla="*/ 6 w 12"/>
                <a:gd name="T11" fmla="*/ 12 h 12"/>
                <a:gd name="T12" fmla="*/ 12 w 12"/>
                <a:gd name="T13" fmla="*/ 6 h 12"/>
                <a:gd name="T14" fmla="*/ 12 w 12"/>
                <a:gd name="T15" fmla="*/ 6 h 12"/>
                <a:gd name="T16" fmla="*/ 6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9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4A0F5CEF-0BD7-4E11-AC42-B81D9189A6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1255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3 w 12"/>
                <a:gd name="T3" fmla="*/ 0 h 12"/>
                <a:gd name="T4" fmla="*/ 3 w 12"/>
                <a:gd name="T5" fmla="*/ 0 h 12"/>
                <a:gd name="T6" fmla="*/ 3 w 12"/>
                <a:gd name="T7" fmla="*/ 1 h 12"/>
                <a:gd name="T8" fmla="*/ 0 w 12"/>
                <a:gd name="T9" fmla="*/ 5 h 12"/>
                <a:gd name="T10" fmla="*/ 0 w 12"/>
                <a:gd name="T11" fmla="*/ 6 h 12"/>
                <a:gd name="T12" fmla="*/ 0 w 12"/>
                <a:gd name="T13" fmla="*/ 6 h 12"/>
                <a:gd name="T14" fmla="*/ 6 w 12"/>
                <a:gd name="T15" fmla="*/ 12 h 12"/>
                <a:gd name="T16" fmla="*/ 12 w 12"/>
                <a:gd name="T17" fmla="*/ 6 h 12"/>
                <a:gd name="T18" fmla="*/ 10 w 12"/>
                <a:gd name="T19" fmla="*/ 1 h 12"/>
                <a:gd name="T20" fmla="*/ 9 w 12"/>
                <a:gd name="T21" fmla="*/ 1 h 12"/>
                <a:gd name="T22" fmla="*/ 6 w 12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4FEF98E4-22B0-4CD7-A84D-C1ED2D01B9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486"/>
              <a:ext cx="24" cy="25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7 h 13"/>
                <a:gd name="T4" fmla="*/ 7 w 13"/>
                <a:gd name="T5" fmla="*/ 13 h 13"/>
                <a:gd name="T6" fmla="*/ 13 w 13"/>
                <a:gd name="T7" fmla="*/ 7 h 13"/>
                <a:gd name="T8" fmla="*/ 13 w 13"/>
                <a:gd name="T9" fmla="*/ 6 h 13"/>
                <a:gd name="T10" fmla="*/ 13 w 13"/>
                <a:gd name="T11" fmla="*/ 6 h 13"/>
                <a:gd name="T12" fmla="*/ 7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3E6E84FA-BF40-4BE5-8966-62320577E7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740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1 w 13"/>
                <a:gd name="T3" fmla="*/ 3 h 12"/>
                <a:gd name="T4" fmla="*/ 1 w 13"/>
                <a:gd name="T5" fmla="*/ 3 h 12"/>
                <a:gd name="T6" fmla="*/ 1 w 13"/>
                <a:gd name="T7" fmla="*/ 3 h 12"/>
                <a:gd name="T8" fmla="*/ 0 w 13"/>
                <a:gd name="T9" fmla="*/ 6 h 12"/>
                <a:gd name="T10" fmla="*/ 7 w 13"/>
                <a:gd name="T11" fmla="*/ 12 h 12"/>
                <a:gd name="T12" fmla="*/ 13 w 13"/>
                <a:gd name="T13" fmla="*/ 6 h 12"/>
                <a:gd name="T14" fmla="*/ 12 w 13"/>
                <a:gd name="T15" fmla="*/ 2 h 12"/>
                <a:gd name="T16" fmla="*/ 11 w 13"/>
                <a:gd name="T17" fmla="*/ 1 h 12"/>
                <a:gd name="T18" fmla="*/ 10 w 13"/>
                <a:gd name="T19" fmla="*/ 1 h 12"/>
                <a:gd name="T20" fmla="*/ 9 w 13"/>
                <a:gd name="T21" fmla="*/ 0 h 12"/>
                <a:gd name="T22" fmla="*/ 9 w 13"/>
                <a:gd name="T23" fmla="*/ 0 h 12"/>
                <a:gd name="T24" fmla="*/ 7 w 1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67B71337-85A5-40EC-932F-77F9583291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366"/>
              <a:ext cx="24" cy="23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6 h 12"/>
                <a:gd name="T8" fmla="*/ 11 w 13"/>
                <a:gd name="T9" fmla="*/ 1 h 12"/>
                <a:gd name="T10" fmla="*/ 10 w 13"/>
                <a:gd name="T11" fmla="*/ 1 h 12"/>
                <a:gd name="T12" fmla="*/ 10 w 13"/>
                <a:gd name="T13" fmla="*/ 0 h 12"/>
                <a:gd name="T14" fmla="*/ 9 w 13"/>
                <a:gd name="T15" fmla="*/ 0 h 12"/>
                <a:gd name="T16" fmla="*/ 7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4"/>
                    <a:pt x="12" y="3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86F89831-2812-4C99-AA8B-A45D36C0D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972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0 w 12"/>
                <a:gd name="T5" fmla="*/ 3 h 13"/>
                <a:gd name="T6" fmla="*/ 0 w 12"/>
                <a:gd name="T7" fmla="*/ 4 h 13"/>
                <a:gd name="T8" fmla="*/ 0 w 12"/>
                <a:gd name="T9" fmla="*/ 5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9 w 12"/>
                <a:gd name="T19" fmla="*/ 1 h 13"/>
                <a:gd name="T20" fmla="*/ 8 w 12"/>
                <a:gd name="T21" fmla="*/ 0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570C2CBA-D9E4-4692-A6BE-3F4D3192B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8" y="597"/>
              <a:ext cx="25" cy="25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7 h 13"/>
                <a:gd name="T4" fmla="*/ 6 w 13"/>
                <a:gd name="T5" fmla="*/ 13 h 13"/>
                <a:gd name="T6" fmla="*/ 13 w 13"/>
                <a:gd name="T7" fmla="*/ 7 h 13"/>
                <a:gd name="T8" fmla="*/ 12 w 13"/>
                <a:gd name="T9" fmla="*/ 5 h 13"/>
                <a:gd name="T10" fmla="*/ 12 w 13"/>
                <a:gd name="T11" fmla="*/ 4 h 13"/>
                <a:gd name="T12" fmla="*/ 12 w 13"/>
                <a:gd name="T13" fmla="*/ 3 h 13"/>
                <a:gd name="T14" fmla="*/ 11 w 13"/>
                <a:gd name="T15" fmla="*/ 3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F84FC58F-2F62-4E21-9F42-9E9D25C0DD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9" y="972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2 w 13"/>
                <a:gd name="T9" fmla="*/ 3 h 13"/>
                <a:gd name="T10" fmla="*/ 11 w 13"/>
                <a:gd name="T11" fmla="*/ 3 h 13"/>
                <a:gd name="T12" fmla="*/ 11 w 13"/>
                <a:gd name="T13" fmla="*/ 3 h 13"/>
                <a:gd name="T14" fmla="*/ 6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D5E5CC34-91A3-4E41-A0C2-BEA1FFDED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9" y="951"/>
              <a:ext cx="24" cy="24"/>
            </a:xfrm>
            <a:custGeom>
              <a:avLst/>
              <a:gdLst>
                <a:gd name="T0" fmla="*/ 6 w 13"/>
                <a:gd name="T1" fmla="*/ 0 h 13"/>
                <a:gd name="T2" fmla="*/ 6 w 13"/>
                <a:gd name="T3" fmla="*/ 0 h 13"/>
                <a:gd name="T4" fmla="*/ 6 w 13"/>
                <a:gd name="T5" fmla="*/ 0 h 13"/>
                <a:gd name="T6" fmla="*/ 5 w 13"/>
                <a:gd name="T7" fmla="*/ 1 h 13"/>
                <a:gd name="T8" fmla="*/ 5 w 13"/>
                <a:gd name="T9" fmla="*/ 1 h 13"/>
                <a:gd name="T10" fmla="*/ 0 w 13"/>
                <a:gd name="T11" fmla="*/ 7 h 13"/>
                <a:gd name="T12" fmla="*/ 6 w 13"/>
                <a:gd name="T13" fmla="*/ 13 h 13"/>
                <a:gd name="T14" fmla="*/ 13 w 13"/>
                <a:gd name="T15" fmla="*/ 7 h 13"/>
                <a:gd name="T16" fmla="*/ 13 w 13"/>
                <a:gd name="T17" fmla="*/ 6 h 13"/>
                <a:gd name="T18" fmla="*/ 13 w 13"/>
                <a:gd name="T19" fmla="*/ 5 h 13"/>
                <a:gd name="T20" fmla="*/ 13 w 13"/>
                <a:gd name="T21" fmla="*/ 5 h 13"/>
                <a:gd name="T22" fmla="*/ 6 w 13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4BD61D5E-9861-4BCA-8888-FF5C5B5BE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911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6 w 12"/>
                <a:gd name="T3" fmla="*/ 0 h 13"/>
                <a:gd name="T4" fmla="*/ 5 w 12"/>
                <a:gd name="T5" fmla="*/ 0 h 13"/>
                <a:gd name="T6" fmla="*/ 1 w 12"/>
                <a:gd name="T7" fmla="*/ 2 h 13"/>
                <a:gd name="T8" fmla="*/ 1 w 12"/>
                <a:gd name="T9" fmla="*/ 2 h 13"/>
                <a:gd name="T10" fmla="*/ 0 w 12"/>
                <a:gd name="T11" fmla="*/ 6 h 13"/>
                <a:gd name="T12" fmla="*/ 6 w 12"/>
                <a:gd name="T13" fmla="*/ 13 h 13"/>
                <a:gd name="T14" fmla="*/ 12 w 12"/>
                <a:gd name="T15" fmla="*/ 6 h 13"/>
                <a:gd name="T16" fmla="*/ 12 w 12"/>
                <a:gd name="T17" fmla="*/ 5 h 13"/>
                <a:gd name="T18" fmla="*/ 12 w 12"/>
                <a:gd name="T19" fmla="*/ 5 h 13"/>
                <a:gd name="T20" fmla="*/ 12 w 12"/>
                <a:gd name="T21" fmla="*/ 4 h 13"/>
                <a:gd name="T22" fmla="*/ 6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09DF9360-E212-4821-8533-3E6CFD17E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9" y="1103"/>
              <a:ext cx="23" cy="25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2 h 13"/>
                <a:gd name="T4" fmla="*/ 1 w 12"/>
                <a:gd name="T5" fmla="*/ 2 h 13"/>
                <a:gd name="T6" fmla="*/ 1 w 12"/>
                <a:gd name="T7" fmla="*/ 3 h 13"/>
                <a:gd name="T8" fmla="*/ 0 w 12"/>
                <a:gd name="T9" fmla="*/ 6 h 13"/>
                <a:gd name="T10" fmla="*/ 6 w 12"/>
                <a:gd name="T11" fmla="*/ 13 h 13"/>
                <a:gd name="T12" fmla="*/ 12 w 12"/>
                <a:gd name="T13" fmla="*/ 6 h 13"/>
                <a:gd name="T14" fmla="*/ 12 w 12"/>
                <a:gd name="T15" fmla="*/ 3 h 13"/>
                <a:gd name="T16" fmla="*/ 11 w 12"/>
                <a:gd name="T17" fmla="*/ 3 h 13"/>
                <a:gd name="T18" fmla="*/ 8 w 12"/>
                <a:gd name="T19" fmla="*/ 0 h 13"/>
                <a:gd name="T20" fmla="*/ 7 w 12"/>
                <a:gd name="T21" fmla="*/ 0 h 13"/>
                <a:gd name="T22" fmla="*/ 7 w 12"/>
                <a:gd name="T23" fmla="*/ 0 h 13"/>
                <a:gd name="T24" fmla="*/ 6 w 12"/>
                <a:gd name="T25" fmla="*/ 0 h 13"/>
                <a:gd name="T26" fmla="*/ 6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B5A42E98-8314-4CE5-B43A-2ACC0271D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-200"/>
              <a:ext cx="25" cy="2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13 w 13"/>
                <a:gd name="T9" fmla="*/ 6 h 13"/>
                <a:gd name="T10" fmla="*/ 13 w 13"/>
                <a:gd name="T11" fmla="*/ 5 h 13"/>
                <a:gd name="T12" fmla="*/ 8 w 13"/>
                <a:gd name="T13" fmla="*/ 0 h 13"/>
                <a:gd name="T14" fmla="*/ 7 w 13"/>
                <a:gd name="T15" fmla="*/ 0 h 13"/>
                <a:gd name="T16" fmla="*/ 6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5288994D-06E2-4249-8791-B4E73CB56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-715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6 h 13"/>
                <a:gd name="T4" fmla="*/ 6 w 12"/>
                <a:gd name="T5" fmla="*/ 13 h 13"/>
                <a:gd name="T6" fmla="*/ 12 w 12"/>
                <a:gd name="T7" fmla="*/ 6 h 13"/>
                <a:gd name="T8" fmla="*/ 12 w 12"/>
                <a:gd name="T9" fmla="*/ 6 h 13"/>
                <a:gd name="T10" fmla="*/ 12 w 12"/>
                <a:gd name="T11" fmla="*/ 5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E23A755F-AA9B-4D52-979B-5E1F7F3BA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-89"/>
              <a:ext cx="24" cy="24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2 w 13"/>
                <a:gd name="T5" fmla="*/ 2 h 13"/>
                <a:gd name="T6" fmla="*/ 0 w 13"/>
                <a:gd name="T7" fmla="*/ 6 h 13"/>
                <a:gd name="T8" fmla="*/ 7 w 13"/>
                <a:gd name="T9" fmla="*/ 13 h 13"/>
                <a:gd name="T10" fmla="*/ 13 w 13"/>
                <a:gd name="T11" fmla="*/ 6 h 13"/>
                <a:gd name="T12" fmla="*/ 13 w 13"/>
                <a:gd name="T13" fmla="*/ 4 h 13"/>
                <a:gd name="T14" fmla="*/ 13 w 13"/>
                <a:gd name="T15" fmla="*/ 4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C6744238-2BEA-475D-A27B-CF6404095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477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3 w 12"/>
                <a:gd name="T3" fmla="*/ 0 h 13"/>
                <a:gd name="T4" fmla="*/ 3 w 12"/>
                <a:gd name="T5" fmla="*/ 1 h 13"/>
                <a:gd name="T6" fmla="*/ 0 w 12"/>
                <a:gd name="T7" fmla="*/ 5 h 13"/>
                <a:gd name="T8" fmla="*/ 0 w 12"/>
                <a:gd name="T9" fmla="*/ 6 h 13"/>
                <a:gd name="T10" fmla="*/ 0 w 12"/>
                <a:gd name="T11" fmla="*/ 6 h 13"/>
                <a:gd name="T12" fmla="*/ 0 w 12"/>
                <a:gd name="T13" fmla="*/ 6 h 13"/>
                <a:gd name="T14" fmla="*/ 0 w 12"/>
                <a:gd name="T15" fmla="*/ 6 h 13"/>
                <a:gd name="T16" fmla="*/ 6 w 12"/>
                <a:gd name="T17" fmla="*/ 13 h 13"/>
                <a:gd name="T18" fmla="*/ 12 w 12"/>
                <a:gd name="T19" fmla="*/ 6 h 13"/>
                <a:gd name="T20" fmla="*/ 11 w 12"/>
                <a:gd name="T21" fmla="*/ 2 h 13"/>
                <a:gd name="T22" fmla="*/ 10 w 12"/>
                <a:gd name="T23" fmla="*/ 2 h 13"/>
                <a:gd name="T24" fmla="*/ 8 w 12"/>
                <a:gd name="T25" fmla="*/ 0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4DB2620E-A8E5-4914-B227-C807A7189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1286"/>
              <a:ext cx="25" cy="22"/>
            </a:xfrm>
            <a:custGeom>
              <a:avLst/>
              <a:gdLst>
                <a:gd name="T0" fmla="*/ 7 w 13"/>
                <a:gd name="T1" fmla="*/ 0 h 12"/>
                <a:gd name="T2" fmla="*/ 3 w 13"/>
                <a:gd name="T3" fmla="*/ 0 h 12"/>
                <a:gd name="T4" fmla="*/ 3 w 13"/>
                <a:gd name="T5" fmla="*/ 1 h 12"/>
                <a:gd name="T6" fmla="*/ 0 w 13"/>
                <a:gd name="T7" fmla="*/ 6 h 12"/>
                <a:gd name="T8" fmla="*/ 7 w 13"/>
                <a:gd name="T9" fmla="*/ 12 h 12"/>
                <a:gd name="T10" fmla="*/ 13 w 13"/>
                <a:gd name="T11" fmla="*/ 6 h 12"/>
                <a:gd name="T12" fmla="*/ 9 w 13"/>
                <a:gd name="T13" fmla="*/ 0 h 12"/>
                <a:gd name="T14" fmla="*/ 9 w 13"/>
                <a:gd name="T15" fmla="*/ 0 h 12"/>
                <a:gd name="T16" fmla="*/ 8 w 13"/>
                <a:gd name="T17" fmla="*/ 0 h 12"/>
                <a:gd name="T18" fmla="*/ 8 w 13"/>
                <a:gd name="T19" fmla="*/ 0 h 12"/>
                <a:gd name="T20" fmla="*/ 7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0" y="12"/>
                    <a:pt x="13" y="10"/>
                    <a:pt x="13" y="6"/>
                  </a:cubicBezTo>
                  <a:cubicBezTo>
                    <a:pt x="13" y="3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52CC3A26-30B7-414B-8945-3D1141559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1143"/>
              <a:ext cx="22" cy="24"/>
            </a:xfrm>
            <a:custGeom>
              <a:avLst/>
              <a:gdLst>
                <a:gd name="T0" fmla="*/ 6 w 12"/>
                <a:gd name="T1" fmla="*/ 0 h 13"/>
                <a:gd name="T2" fmla="*/ 0 w 12"/>
                <a:gd name="T3" fmla="*/ 7 h 13"/>
                <a:gd name="T4" fmla="*/ 6 w 12"/>
                <a:gd name="T5" fmla="*/ 13 h 13"/>
                <a:gd name="T6" fmla="*/ 12 w 12"/>
                <a:gd name="T7" fmla="*/ 7 h 13"/>
                <a:gd name="T8" fmla="*/ 10 w 12"/>
                <a:gd name="T9" fmla="*/ 2 h 13"/>
                <a:gd name="T10" fmla="*/ 10 w 12"/>
                <a:gd name="T11" fmla="*/ 2 h 13"/>
                <a:gd name="T12" fmla="*/ 6 w 1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5A3BCDC9-98DB-449A-8FDE-D5525C7DD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0" y="870"/>
              <a:ext cx="23" cy="24"/>
            </a:xfrm>
            <a:custGeom>
              <a:avLst/>
              <a:gdLst>
                <a:gd name="T0" fmla="*/ 6 w 12"/>
                <a:gd name="T1" fmla="*/ 0 h 13"/>
                <a:gd name="T2" fmla="*/ 1 w 12"/>
                <a:gd name="T3" fmla="*/ 3 h 13"/>
                <a:gd name="T4" fmla="*/ 1 w 12"/>
                <a:gd name="T5" fmla="*/ 3 h 13"/>
                <a:gd name="T6" fmla="*/ 0 w 12"/>
                <a:gd name="T7" fmla="*/ 7 h 13"/>
                <a:gd name="T8" fmla="*/ 6 w 12"/>
                <a:gd name="T9" fmla="*/ 13 h 13"/>
                <a:gd name="T10" fmla="*/ 12 w 12"/>
                <a:gd name="T11" fmla="*/ 7 h 13"/>
                <a:gd name="T12" fmla="*/ 12 w 12"/>
                <a:gd name="T13" fmla="*/ 4 h 13"/>
                <a:gd name="T14" fmla="*/ 12 w 12"/>
                <a:gd name="T15" fmla="*/ 4 h 13"/>
                <a:gd name="T16" fmla="*/ 12 w 12"/>
                <a:gd name="T17" fmla="*/ 4 h 13"/>
                <a:gd name="T18" fmla="*/ 8 w 12"/>
                <a:gd name="T19" fmla="*/ 1 h 13"/>
                <a:gd name="T20" fmla="*/ 8 w 12"/>
                <a:gd name="T21" fmla="*/ 1 h 13"/>
                <a:gd name="T22" fmla="*/ 8 w 12"/>
                <a:gd name="T23" fmla="*/ 1 h 13"/>
                <a:gd name="T24" fmla="*/ 7 w 12"/>
                <a:gd name="T25" fmla="*/ 1 h 13"/>
                <a:gd name="T26" fmla="*/ 7 w 12"/>
                <a:gd name="T27" fmla="*/ 0 h 13"/>
                <a:gd name="T28" fmla="*/ 6 w 12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F77BF207-CC1C-4261-B603-5DC48CEEB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" y="1336"/>
              <a:ext cx="23" cy="23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5 w 12"/>
                <a:gd name="T5" fmla="*/ 0 h 12"/>
                <a:gd name="T6" fmla="*/ 1 w 12"/>
                <a:gd name="T7" fmla="*/ 2 h 12"/>
                <a:gd name="T8" fmla="*/ 1 w 12"/>
                <a:gd name="T9" fmla="*/ 2 h 12"/>
                <a:gd name="T10" fmla="*/ 0 w 12"/>
                <a:gd name="T11" fmla="*/ 5 h 12"/>
                <a:gd name="T12" fmla="*/ 0 w 12"/>
                <a:gd name="T13" fmla="*/ 5 h 12"/>
                <a:gd name="T14" fmla="*/ 0 w 12"/>
                <a:gd name="T15" fmla="*/ 6 h 12"/>
                <a:gd name="T16" fmla="*/ 0 w 12"/>
                <a:gd name="T17" fmla="*/ 6 h 12"/>
                <a:gd name="T18" fmla="*/ 6 w 12"/>
                <a:gd name="T19" fmla="*/ 12 h 12"/>
                <a:gd name="T20" fmla="*/ 12 w 12"/>
                <a:gd name="T21" fmla="*/ 6 h 12"/>
                <a:gd name="T22" fmla="*/ 8 w 12"/>
                <a:gd name="T23" fmla="*/ 0 h 12"/>
                <a:gd name="T24" fmla="*/ 7 w 12"/>
                <a:gd name="T25" fmla="*/ 0 h 12"/>
                <a:gd name="T26" fmla="*/ 7 w 12"/>
                <a:gd name="T27" fmla="*/ 0 h 12"/>
                <a:gd name="T28" fmla="*/ 6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319C54-84B8-4BA6-94A4-8DEF2A264B46}"/>
              </a:ext>
            </a:extLst>
          </p:cNvPr>
          <p:cNvSpPr/>
          <p:nvPr/>
        </p:nvSpPr>
        <p:spPr>
          <a:xfrm>
            <a:off x="6569797" y="1"/>
            <a:ext cx="5622203" cy="4091779"/>
          </a:xfrm>
          <a:custGeom>
            <a:avLst/>
            <a:gdLst>
              <a:gd name="connsiteX0" fmla="*/ 152295 w 6381750"/>
              <a:gd name="connsiteY0" fmla="*/ 0 h 4644569"/>
              <a:gd name="connsiteX1" fmla="*/ 6381750 w 6381750"/>
              <a:gd name="connsiteY1" fmla="*/ 0 h 4644569"/>
              <a:gd name="connsiteX2" fmla="*/ 6381750 w 6381750"/>
              <a:gd name="connsiteY2" fmla="*/ 3346120 h 4644569"/>
              <a:gd name="connsiteX3" fmla="*/ 6162613 w 6381750"/>
              <a:gd name="connsiteY3" fmla="*/ 3587232 h 4644569"/>
              <a:gd name="connsiteX4" fmla="*/ 3609975 w 6381750"/>
              <a:gd name="connsiteY4" fmla="*/ 4644569 h 4644569"/>
              <a:gd name="connsiteX5" fmla="*/ 0 w 6381750"/>
              <a:gd name="connsiteY5" fmla="*/ 1034594 h 4644569"/>
              <a:gd name="connsiteX6" fmla="*/ 73342 w 6381750"/>
              <a:gd name="connsiteY6" fmla="*/ 307058 h 46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0" h="4644569">
                <a:moveTo>
                  <a:pt x="152295" y="0"/>
                </a:moveTo>
                <a:lnTo>
                  <a:pt x="6381750" y="0"/>
                </a:lnTo>
                <a:lnTo>
                  <a:pt x="6381750" y="3346120"/>
                </a:lnTo>
                <a:lnTo>
                  <a:pt x="6162613" y="3587232"/>
                </a:lnTo>
                <a:cubicBezTo>
                  <a:pt x="5509336" y="4240509"/>
                  <a:pt x="4606842" y="4644569"/>
                  <a:pt x="3609975" y="4644569"/>
                </a:cubicBezTo>
                <a:cubicBezTo>
                  <a:pt x="1616241" y="4644569"/>
                  <a:pt x="0" y="3028328"/>
                  <a:pt x="0" y="1034594"/>
                </a:cubicBezTo>
                <a:cubicBezTo>
                  <a:pt x="0" y="785377"/>
                  <a:pt x="25254" y="542059"/>
                  <a:pt x="73342" y="307058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17A4C4-CB6A-4DB2-889E-F6C4A4812B9B}"/>
              </a:ext>
            </a:extLst>
          </p:cNvPr>
          <p:cNvSpPr/>
          <p:nvPr userDrawn="1"/>
        </p:nvSpPr>
        <p:spPr>
          <a:xfrm>
            <a:off x="2255219" y="2628741"/>
            <a:ext cx="8863617" cy="4229259"/>
          </a:xfrm>
          <a:custGeom>
            <a:avLst/>
            <a:gdLst>
              <a:gd name="connsiteX0" fmla="*/ 4431808 w 8863617"/>
              <a:gd name="connsiteY0" fmla="*/ 0 h 4229259"/>
              <a:gd name="connsiteX1" fmla="*/ 8863098 w 8863617"/>
              <a:gd name="connsiteY1" fmla="*/ 4208733 h 4229259"/>
              <a:gd name="connsiteX2" fmla="*/ 8863617 w 8863617"/>
              <a:gd name="connsiteY2" fmla="*/ 4229259 h 4229259"/>
              <a:gd name="connsiteX3" fmla="*/ 0 w 8863617"/>
              <a:gd name="connsiteY3" fmla="*/ 4229259 h 4229259"/>
              <a:gd name="connsiteX4" fmla="*/ 519 w 8863617"/>
              <a:gd name="connsiteY4" fmla="*/ 4208733 h 4229259"/>
              <a:gd name="connsiteX5" fmla="*/ 4431808 w 8863617"/>
              <a:gd name="connsiteY5" fmla="*/ 0 h 42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3617" h="4229259">
                <a:moveTo>
                  <a:pt x="4431808" y="0"/>
                </a:moveTo>
                <a:cubicBezTo>
                  <a:pt x="6805752" y="0"/>
                  <a:pt x="8744259" y="1864323"/>
                  <a:pt x="8863098" y="4208733"/>
                </a:cubicBezTo>
                <a:lnTo>
                  <a:pt x="8863617" y="4229259"/>
                </a:lnTo>
                <a:lnTo>
                  <a:pt x="0" y="4229259"/>
                </a:lnTo>
                <a:lnTo>
                  <a:pt x="519" y="4208733"/>
                </a:lnTo>
                <a:cubicBezTo>
                  <a:pt x="119357" y="1864323"/>
                  <a:pt x="2057865" y="0"/>
                  <a:pt x="4431808" y="0"/>
                </a:cubicBez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4A673-30A4-4FAC-BDBA-B445522A8A29}"/>
              </a:ext>
            </a:extLst>
          </p:cNvPr>
          <p:cNvGrpSpPr/>
          <p:nvPr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F7FA4-4DBD-414A-846D-BFC6C8C8125C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AA8DB0-E62A-4BD3-AA66-B98F32A56E83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F916FFD7-2B9A-46F9-B960-EF70E0ED54FF}"/>
              </a:ext>
            </a:extLst>
          </p:cNvPr>
          <p:cNvGrpSpPr/>
          <p:nvPr userDrawn="1"/>
        </p:nvGrpSpPr>
        <p:grpSpPr>
          <a:xfrm rot="16200000">
            <a:off x="-2864629" y="3375218"/>
            <a:ext cx="6256424" cy="107564"/>
            <a:chOff x="0" y="-1"/>
            <a:chExt cx="12192000" cy="118320"/>
          </a:xfrm>
        </p:grpSpPr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631910EF-AF09-42B7-8162-DCD9478E0FB0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96314AF7-6C0E-46B9-A42E-A6DE34AD2540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70E4798-D56B-4A33-AE87-EA5C5F5909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96" y="3429000"/>
            <a:ext cx="6996323" cy="1006320"/>
          </a:xfrm>
          <a:ln w="25400">
            <a:noFill/>
          </a:ln>
        </p:spPr>
        <p:txBody>
          <a:bodyPr lIns="180000" tIns="72000" rIns="180000" bIns="72000" anchor="ctr" anchorCtr="0">
            <a:noAutofit/>
          </a:bodyPr>
          <a:lstStyle>
            <a:lvl1pPr algn="l">
              <a:defRPr sz="44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73" name="Text Placeholder 4">
            <a:extLst>
              <a:ext uri="{FF2B5EF4-FFF2-40B4-BE49-F238E27FC236}">
                <a16:creationId xmlns:a16="http://schemas.microsoft.com/office/drawing/2014/main" id="{BD570E24-B042-4FF7-9DE3-00DDE424C3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834" y="4532820"/>
            <a:ext cx="9401192" cy="674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2400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CDFA-0DAE-4351-A5F4-2D242163B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77E7F9-24D5-405B-8B55-3514D49991C2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8BF830-D29A-4CD9-BCA1-39C2EE8B6A04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596936-9FC9-406C-86EA-0CCB1238DC53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B3889-25D2-4FDE-A44F-B2DFE113F584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09E25D-CB9E-4E07-80E3-824D3D016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1259570"/>
            <a:ext cx="11306174" cy="4912629"/>
          </a:xfrm>
        </p:spPr>
        <p:txBody>
          <a:bodyPr/>
          <a:lstStyle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77E7F9-24D5-405B-8B55-3514D49991C2}"/>
              </a:ext>
            </a:extLst>
          </p:cNvPr>
          <p:cNvGrpSpPr/>
          <p:nvPr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8F1313-A578-4042-B3E5-471189A76224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9730F-D988-43CB-B677-3D444FF874C6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8BF830-D29A-4CD9-BCA1-39C2EE8B6A04}"/>
              </a:ext>
            </a:extLst>
          </p:cNvPr>
          <p:cNvGrpSpPr/>
          <p:nvPr userDrawn="1"/>
        </p:nvGrpSpPr>
        <p:grpSpPr>
          <a:xfrm>
            <a:off x="0" y="-1"/>
            <a:ext cx="12192000" cy="118320"/>
            <a:chOff x="0" y="-1"/>
            <a:chExt cx="12192000" cy="118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596936-9FC9-406C-86EA-0CCB1238DC53}"/>
                </a:ext>
              </a:extLst>
            </p:cNvPr>
            <p:cNvSpPr/>
            <p:nvPr userDrawn="1"/>
          </p:nvSpPr>
          <p:spPr>
            <a:xfrm>
              <a:off x="0" y="0"/>
              <a:ext cx="12192000" cy="118319"/>
            </a:xfrm>
            <a:prstGeom prst="rect">
              <a:avLst/>
            </a:prstGeom>
            <a:solidFill>
              <a:srgbClr val="0F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B3889-25D2-4FDE-A44F-B2DFE113F584}"/>
                </a:ext>
              </a:extLst>
            </p:cNvPr>
            <p:cNvSpPr/>
            <p:nvPr userDrawn="1"/>
          </p:nvSpPr>
          <p:spPr>
            <a:xfrm>
              <a:off x="5376000" y="-1"/>
              <a:ext cx="1440000" cy="118319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09E25D-CB9E-4E07-80E3-824D3D016C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1727920"/>
            <a:ext cx="11306174" cy="4424599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4B04BD-1C76-4856-9E62-5FEAB55A42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64113"/>
            <a:ext cx="11306173" cy="38468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Header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3BE7D13-21D2-4418-B639-61A85F90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3766"/>
            <a:ext cx="11306175" cy="529468"/>
          </a:xfrm>
        </p:spPr>
        <p:txBody>
          <a:bodyPr tIns="72000" bIns="36000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F375D"/>
                </a:solidFill>
                <a:latin typeface="+mj-lt"/>
              </a:defRPr>
            </a:lvl1pPr>
          </a:lstStyle>
          <a:p>
            <a:r>
              <a:rPr lang="en-US" dirty="0"/>
              <a:t>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958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1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2A1AE-CC9F-4451-A198-B240A6B4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8FC45-0827-437B-9CBB-EC8FE62EE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Metaswitch Networks | Proprietary and confidential | ©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AF397-463D-41EF-92DA-902A0439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36" r:id="rId4"/>
    <p:sldLayoutId id="2147483721" r:id="rId5"/>
    <p:sldLayoutId id="2147483722" r:id="rId6"/>
    <p:sldLayoutId id="2147483723" r:id="rId7"/>
    <p:sldLayoutId id="2147483724" r:id="rId8"/>
    <p:sldLayoutId id="2147483734" r:id="rId9"/>
    <p:sldLayoutId id="2147483733" r:id="rId10"/>
    <p:sldLayoutId id="2147483725" r:id="rId11"/>
    <p:sldLayoutId id="2147483735" r:id="rId12"/>
    <p:sldLayoutId id="2147483726" r:id="rId13"/>
    <p:sldLayoutId id="2147483727" r:id="rId14"/>
    <p:sldLayoutId id="2147483728" r:id="rId15"/>
    <p:sldLayoutId id="2147483737" r:id="rId16"/>
    <p:sldLayoutId id="214748373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375D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800"/>
        </a:spcBef>
        <a:buClr>
          <a:srgbClr val="E28700"/>
        </a:buClr>
        <a:buSzPct val="100000"/>
        <a:buFont typeface="Wingdings 3" panose="05040102010807070707" pitchFamily="18" charset="2"/>
        <a:buChar char="}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8700"/>
        </a:buClr>
        <a:buFont typeface="Calibri" panose="020F0502020204030204" pitchFamily="34" charset="0"/>
        <a:buChar char="›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E28700"/>
        </a:buClr>
        <a:buSzPct val="85000"/>
        <a:buFont typeface="Courier New" panose="02070309020205020404" pitchFamily="49" charset="0"/>
        <a:buChar char="o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2A1AE-CC9F-4451-A198-B240A6B4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8FC45-0827-437B-9CBB-EC8FE62EE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Metaswitch Networks | Proprietary and confidential | ©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AF397-463D-41EF-92DA-902A0439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375D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800"/>
        </a:spcBef>
        <a:buClr>
          <a:srgbClr val="E28700"/>
        </a:buClr>
        <a:buSzPct val="100000"/>
        <a:buFont typeface="Wingdings 3" panose="05040102010807070707" pitchFamily="18" charset="2"/>
        <a:buChar char="}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8700"/>
        </a:buClr>
        <a:buFont typeface="Calibri" panose="020F0502020204030204" pitchFamily="34" charset="0"/>
        <a:buChar char="›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E28700"/>
        </a:buClr>
        <a:buSzPct val="85000"/>
        <a:buFont typeface="Courier New" panose="02070309020205020404" pitchFamily="49" charset="0"/>
        <a:buChar char="o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455D-C3B1-4AF1-BCED-4EC3BBD3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1863992"/>
            <a:ext cx="5219700" cy="2334391"/>
          </a:xfrm>
        </p:spPr>
        <p:txBody>
          <a:bodyPr>
            <a:normAutofit/>
          </a:bodyPr>
          <a:lstStyle/>
          <a:p>
            <a:r>
              <a:rPr lang="en-US" dirty="0"/>
              <a:t>Simplifying the</a:t>
            </a:r>
            <a:br>
              <a:rPr lang="en-US" dirty="0"/>
            </a:br>
            <a:r>
              <a:rPr lang="en-US" dirty="0"/>
              <a:t>Full Attestation Enterprise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ECBA-E59C-4E15-81B0-EE26805E3F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5850" y="4053069"/>
            <a:ext cx="5440210" cy="982879"/>
          </a:xfrm>
        </p:spPr>
        <p:txBody>
          <a:bodyPr/>
          <a:lstStyle/>
          <a:p>
            <a:r>
              <a:rPr lang="en-US" b="1" dirty="0"/>
              <a:t>with a Central TN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CF897-8F1D-4EF5-926D-532A8AA04E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850" y="4772416"/>
            <a:ext cx="5219700" cy="722203"/>
          </a:xfrm>
        </p:spPr>
        <p:txBody>
          <a:bodyPr>
            <a:normAutofit/>
          </a:bodyPr>
          <a:lstStyle/>
          <a:p>
            <a:r>
              <a:rPr lang="en-US" dirty="0"/>
              <a:t>Dr Peter Brown   |  STIR/SHAKEN Product Manager</a:t>
            </a:r>
            <a:br>
              <a:rPr lang="en-US" dirty="0"/>
            </a:br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62659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98115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Complex Enterprise example – call flow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21E742-09E4-4EFC-8C53-54BE810EC774}"/>
              </a:ext>
            </a:extLst>
          </p:cNvPr>
          <p:cNvSpPr/>
          <p:nvPr/>
        </p:nvSpPr>
        <p:spPr>
          <a:xfrm>
            <a:off x="442913" y="1737821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5A7ADE8-5377-4F42-B9A9-3A99291086A0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F6314D-E32E-4D46-8C71-8E650153E67B}"/>
              </a:ext>
            </a:extLst>
          </p:cNvPr>
          <p:cNvGrpSpPr/>
          <p:nvPr/>
        </p:nvGrpSpPr>
        <p:grpSpPr>
          <a:xfrm>
            <a:off x="2766262" y="1368488"/>
            <a:ext cx="2985154" cy="1650084"/>
            <a:chOff x="4603423" y="991503"/>
            <a:chExt cx="2985154" cy="165008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417383-CD47-47E8-93FE-2D9B0D25045C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4E6F0E6-5D21-4E6E-9E14-9110629BE21D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CD5EA5A-EB37-45B1-A179-EA584292F2BD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57" name="Rectangle: Single Corner Snipped 56">
                  <a:extLst>
                    <a:ext uri="{FF2B5EF4-FFF2-40B4-BE49-F238E27FC236}">
                      <a16:creationId xmlns:a16="http://schemas.microsoft.com/office/drawing/2014/main" id="{6D94C060-8C0B-49CB-81B0-CC2181916F12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6E97E6D-7940-4EC7-BB50-19042D59BBAF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AA9D3127-08F2-4E5E-A92C-38FC3AE06C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C59F132-3F08-482C-8A46-A6E29D6C5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DAF8706B-8F47-4611-9274-1C740E095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CD0DF3F2-7357-4462-AAE7-C8F1C024C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DA46131-3444-4D2A-935B-F976C4774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9A9159FA-7AEF-48D5-87C7-B98C24670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7C67F590-C038-4D1D-95F4-88F68B34C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7E8EAD2E-1E05-4938-B837-25658E480D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68EB8FF7-689C-436E-AFC0-396255BDE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44F9067C-BC32-49DD-ACF7-26211BB3C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A0D2A899-AFF5-4F2F-AA54-8FD75D1F3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D8E840-62AB-452D-AF34-B5B7653C4D43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0" name="Rectangle: Single Corner Snipped 59">
              <a:extLst>
                <a:ext uri="{FF2B5EF4-FFF2-40B4-BE49-F238E27FC236}">
                  <a16:creationId xmlns:a16="http://schemas.microsoft.com/office/drawing/2014/main" id="{8AC87408-F38C-4E07-9205-11C2D245ABD0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7235F4-62F4-4CB8-BBCB-9F37B18F4DB4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EF42E3-1BDE-4716-B2E4-F60032E3C49D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3" name="Rectangle: Single Corner Snipped 62">
              <a:extLst>
                <a:ext uri="{FF2B5EF4-FFF2-40B4-BE49-F238E27FC236}">
                  <a16:creationId xmlns:a16="http://schemas.microsoft.com/office/drawing/2014/main" id="{AEE18454-F2FF-48AE-8CA0-5B8DBC2ED672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6EBC30-2802-4F66-9ACC-1184DAF6F6BB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04A828D3-26C8-46B8-930E-00656BD03AD1}"/>
              </a:ext>
            </a:extLst>
          </p:cNvPr>
          <p:cNvSpPr/>
          <p:nvPr/>
        </p:nvSpPr>
        <p:spPr>
          <a:xfrm>
            <a:off x="5898057" y="153525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Everbridge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CA4D9B-59EF-4915-AE6C-8C32ED06F9BF}"/>
              </a:ext>
            </a:extLst>
          </p:cNvPr>
          <p:cNvSpPr/>
          <p:nvPr/>
        </p:nvSpPr>
        <p:spPr>
          <a:xfrm>
            <a:off x="7729240" y="154669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Twilio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3E3CA8F9-EFA6-4A0E-9850-7EDDD1783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79107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sp>
        <p:nvSpPr>
          <p:cNvPr id="75" name="Cylinder 74">
            <a:extLst>
              <a:ext uri="{FF2B5EF4-FFF2-40B4-BE49-F238E27FC236}">
                <a16:creationId xmlns:a16="http://schemas.microsoft.com/office/drawing/2014/main" id="{35C4864C-ADD2-4985-B626-B9D58096F33A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CTND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F2FC43C-5BFC-46D6-A29C-E122F1C87003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7A8B5C8-9D82-48AE-9FAB-3384090177E0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D1368D93-9F0C-42D1-A58D-BAC1014F04CE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159261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Everbridge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179D0506-7E5D-4615-A72B-EA44F0236F2C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515190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Twilio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Enabler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B3A51FC4-48CB-4E54-86D2-8E232F1538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38268" y="113629"/>
            <a:ext cx="820016" cy="6629901"/>
          </a:xfrm>
          <a:prstGeom prst="bentConnector3">
            <a:avLst>
              <a:gd name="adj1" fmla="val 66727"/>
            </a:avLst>
          </a:prstGeom>
          <a:ln w="22225">
            <a:prstDash val="sysDash"/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E7C3BFE-6955-4227-A011-7453BE9576C1}"/>
              </a:ext>
            </a:extLst>
          </p:cNvPr>
          <p:cNvGrpSpPr/>
          <p:nvPr/>
        </p:nvGrpSpPr>
        <p:grpSpPr>
          <a:xfrm>
            <a:off x="4154305" y="3018572"/>
            <a:ext cx="6629901" cy="820016"/>
            <a:chOff x="4154305" y="3018572"/>
            <a:chExt cx="6629901" cy="820016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10CCB698-ECC1-4382-B5BB-6203FEF213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59248" y="113629"/>
              <a:ext cx="820016" cy="6629901"/>
            </a:xfrm>
            <a:prstGeom prst="bentConnector3">
              <a:avLst>
                <a:gd name="adj1" fmla="val 61616"/>
              </a:avLst>
            </a:prstGeom>
            <a:ln w="22225">
              <a:prstDash val="sysDash"/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38B27069-89A8-4679-8D6D-2CBB20AA3132}"/>
                </a:ext>
              </a:extLst>
            </p:cNvPr>
            <p:cNvSpPr/>
            <p:nvPr/>
          </p:nvSpPr>
          <p:spPr>
            <a:xfrm>
              <a:off x="6953253" y="3359482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/>
                <a:t>REST</a:t>
              </a:r>
              <a:endParaRPr lang="en-US" sz="1200" b="1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9253F80-6DD6-4138-9156-639BF25C4B7C}"/>
              </a:ext>
            </a:extLst>
          </p:cNvPr>
          <p:cNvGrpSpPr/>
          <p:nvPr/>
        </p:nvGrpSpPr>
        <p:grpSpPr>
          <a:xfrm>
            <a:off x="8010526" y="487584"/>
            <a:ext cx="2634074" cy="853936"/>
            <a:chOff x="8010526" y="487584"/>
            <a:chExt cx="2634074" cy="853936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5AAC7B9-9D64-427E-A2B9-8B4F20CA1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44600" y="487584"/>
              <a:ext cx="0" cy="853936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B54231D-3B26-4FD9-8616-2C3E6B1D7B0A}"/>
                </a:ext>
              </a:extLst>
            </p:cNvPr>
            <p:cNvSpPr/>
            <p:nvPr/>
          </p:nvSpPr>
          <p:spPr>
            <a:xfrm>
              <a:off x="8010526" y="825199"/>
              <a:ext cx="2552699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INVITE with A-level </a:t>
              </a:r>
              <a:r>
                <a:rPr lang="en-US" sz="1200" b="1" dirty="0" err="1"/>
                <a:t>PASSport</a:t>
              </a:r>
              <a:endParaRPr lang="en-US" sz="12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6E145F-A125-43B2-AF0C-E43CA7CBDC99}"/>
              </a:ext>
            </a:extLst>
          </p:cNvPr>
          <p:cNvGrpSpPr/>
          <p:nvPr/>
        </p:nvGrpSpPr>
        <p:grpSpPr>
          <a:xfrm>
            <a:off x="6953253" y="2274053"/>
            <a:ext cx="1057274" cy="541242"/>
            <a:chOff x="6953253" y="2274053"/>
            <a:chExt cx="1057274" cy="54124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2D73217-198F-438B-8848-8C5D078A8673}"/>
                </a:ext>
              </a:extLst>
            </p:cNvPr>
            <p:cNvCxnSpPr>
              <a:cxnSpLocks/>
            </p:cNvCxnSpPr>
            <p:nvPr/>
          </p:nvCxnSpPr>
          <p:spPr>
            <a:xfrm>
              <a:off x="7234285" y="2274053"/>
              <a:ext cx="494955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8AAE5C6-313E-4CDC-94CC-3A7F558F89E8}"/>
                </a:ext>
              </a:extLst>
            </p:cNvPr>
            <p:cNvSpPr/>
            <p:nvPr/>
          </p:nvSpPr>
          <p:spPr>
            <a:xfrm>
              <a:off x="6953253" y="2471611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SIP INVITE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59C8F8-C244-4D03-9007-DA859346BDBC}"/>
              </a:ext>
            </a:extLst>
          </p:cNvPr>
          <p:cNvGrpSpPr/>
          <p:nvPr/>
        </p:nvGrpSpPr>
        <p:grpSpPr>
          <a:xfrm>
            <a:off x="8766057" y="2274053"/>
            <a:ext cx="1057274" cy="543159"/>
            <a:chOff x="8766057" y="2274053"/>
            <a:chExt cx="1057274" cy="54315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6904AC7-8811-4C65-9A22-1234512108C7}"/>
                </a:ext>
              </a:extLst>
            </p:cNvPr>
            <p:cNvCxnSpPr>
              <a:cxnSpLocks/>
            </p:cNvCxnSpPr>
            <p:nvPr/>
          </p:nvCxnSpPr>
          <p:spPr>
            <a:xfrm>
              <a:off x="9069888" y="2274053"/>
              <a:ext cx="494955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D833610-805A-4D78-AF97-6BA4260804EA}"/>
                </a:ext>
              </a:extLst>
            </p:cNvPr>
            <p:cNvSpPr/>
            <p:nvPr/>
          </p:nvSpPr>
          <p:spPr>
            <a:xfrm>
              <a:off x="8766057" y="2473528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SIP INVITE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807912-C00C-404D-A569-408642FF84B3}"/>
              </a:ext>
            </a:extLst>
          </p:cNvPr>
          <p:cNvGrpSpPr/>
          <p:nvPr/>
        </p:nvGrpSpPr>
        <p:grpSpPr>
          <a:xfrm>
            <a:off x="442913" y="3847107"/>
            <a:ext cx="2747963" cy="703833"/>
            <a:chOff x="442913" y="3847107"/>
            <a:chExt cx="2747963" cy="7038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51C5AE4-DC48-43A2-9779-B23861364364}"/>
                </a:ext>
              </a:extLst>
            </p:cNvPr>
            <p:cNvGrpSpPr/>
            <p:nvPr/>
          </p:nvGrpSpPr>
          <p:grpSpPr>
            <a:xfrm>
              <a:off x="442913" y="3847107"/>
              <a:ext cx="2747963" cy="703833"/>
              <a:chOff x="442913" y="3847107"/>
              <a:chExt cx="2747963" cy="70383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6BF3034-BA94-4ABD-BB20-59CAF886A5F8}"/>
                  </a:ext>
                </a:extLst>
              </p:cNvPr>
              <p:cNvSpPr/>
              <p:nvPr/>
            </p:nvSpPr>
            <p:spPr>
              <a:xfrm>
                <a:off x="1133476" y="3847107"/>
                <a:ext cx="2057400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Everbridge makes call on behalf of SBFD.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CD62891-31DB-4B06-8F17-67B28181415A}"/>
                  </a:ext>
                </a:extLst>
              </p:cNvPr>
              <p:cNvSpPr/>
              <p:nvPr/>
            </p:nvSpPr>
            <p:spPr>
              <a:xfrm>
                <a:off x="442913" y="3863270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09AB32A-DEE0-48EF-B404-857008E0A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1407" y="4550940"/>
                <a:ext cx="1827543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42D879F-AFFE-4521-85DC-A2E5E65A8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34" y="4027229"/>
              <a:ext cx="308008" cy="224530"/>
            </a:xfrm>
            <a:custGeom>
              <a:avLst/>
              <a:gdLst>
                <a:gd name="T0" fmla="*/ 221 w 225"/>
                <a:gd name="T1" fmla="*/ 73 h 163"/>
                <a:gd name="T2" fmla="*/ 165 w 225"/>
                <a:gd name="T3" fmla="*/ 5 h 163"/>
                <a:gd name="T4" fmla="*/ 148 w 225"/>
                <a:gd name="T5" fmla="*/ 4 h 163"/>
                <a:gd name="T6" fmla="*/ 147 w 225"/>
                <a:gd name="T7" fmla="*/ 21 h 163"/>
                <a:gd name="T8" fmla="*/ 187 w 225"/>
                <a:gd name="T9" fmla="*/ 69 h 163"/>
                <a:gd name="T10" fmla="*/ 12 w 225"/>
                <a:gd name="T11" fmla="*/ 69 h 163"/>
                <a:gd name="T12" fmla="*/ 0 w 225"/>
                <a:gd name="T13" fmla="*/ 81 h 163"/>
                <a:gd name="T14" fmla="*/ 12 w 225"/>
                <a:gd name="T15" fmla="*/ 93 h 163"/>
                <a:gd name="T16" fmla="*/ 187 w 225"/>
                <a:gd name="T17" fmla="*/ 93 h 163"/>
                <a:gd name="T18" fmla="*/ 147 w 225"/>
                <a:gd name="T19" fmla="*/ 141 h 163"/>
                <a:gd name="T20" fmla="*/ 148 w 225"/>
                <a:gd name="T21" fmla="*/ 158 h 163"/>
                <a:gd name="T22" fmla="*/ 165 w 225"/>
                <a:gd name="T23" fmla="*/ 157 h 163"/>
                <a:gd name="T24" fmla="*/ 221 w 225"/>
                <a:gd name="T25" fmla="*/ 89 h 163"/>
                <a:gd name="T26" fmla="*/ 221 w 225"/>
                <a:gd name="T27" fmla="*/ 7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163">
                  <a:moveTo>
                    <a:pt x="221" y="73"/>
                  </a:moveTo>
                  <a:cubicBezTo>
                    <a:pt x="165" y="5"/>
                    <a:pt x="165" y="5"/>
                    <a:pt x="165" y="5"/>
                  </a:cubicBezTo>
                  <a:cubicBezTo>
                    <a:pt x="161" y="0"/>
                    <a:pt x="153" y="0"/>
                    <a:pt x="148" y="4"/>
                  </a:cubicBezTo>
                  <a:cubicBezTo>
                    <a:pt x="144" y="8"/>
                    <a:pt x="143" y="16"/>
                    <a:pt x="147" y="21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69"/>
                    <a:pt x="0" y="74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3" y="146"/>
                    <a:pt x="144" y="154"/>
                    <a:pt x="148" y="158"/>
                  </a:cubicBezTo>
                  <a:cubicBezTo>
                    <a:pt x="153" y="163"/>
                    <a:pt x="161" y="162"/>
                    <a:pt x="165" y="157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5" y="83"/>
                    <a:pt x="225" y="78"/>
                    <a:pt x="22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2E10F44-97B5-4531-A97B-A1F6BB5E6E80}"/>
              </a:ext>
            </a:extLst>
          </p:cNvPr>
          <p:cNvGrpSpPr/>
          <p:nvPr/>
        </p:nvGrpSpPr>
        <p:grpSpPr>
          <a:xfrm>
            <a:off x="442913" y="4669998"/>
            <a:ext cx="2747963" cy="703833"/>
            <a:chOff x="442913" y="4669998"/>
            <a:chExt cx="2747963" cy="70383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1BF4A30-21D7-4405-BD80-0917A676A9A8}"/>
                </a:ext>
              </a:extLst>
            </p:cNvPr>
            <p:cNvSpPr/>
            <p:nvPr/>
          </p:nvSpPr>
          <p:spPr>
            <a:xfrm>
              <a:off x="1133476" y="4669998"/>
              <a:ext cx="205740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Twilio passes call to an OSP.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925ACE-0D52-41EB-8342-C003619FAB0F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07" y="5373831"/>
              <a:ext cx="182754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1977CB-E371-4A1E-A0EE-FD531D51E13C}"/>
                </a:ext>
              </a:extLst>
            </p:cNvPr>
            <p:cNvGrpSpPr/>
            <p:nvPr/>
          </p:nvGrpSpPr>
          <p:grpSpPr>
            <a:xfrm>
              <a:off x="442913" y="4686161"/>
              <a:ext cx="552450" cy="552448"/>
              <a:chOff x="442913" y="4686161"/>
              <a:chExt cx="552450" cy="552448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3E82AAB-00C5-4DEF-8A05-0B6D3727A3DA}"/>
                  </a:ext>
                </a:extLst>
              </p:cNvPr>
              <p:cNvSpPr/>
              <p:nvPr/>
            </p:nvSpPr>
            <p:spPr>
              <a:xfrm>
                <a:off x="442913" y="4686161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5">
                <a:extLst>
                  <a:ext uri="{FF2B5EF4-FFF2-40B4-BE49-F238E27FC236}">
                    <a16:creationId xmlns:a16="http://schemas.microsoft.com/office/drawing/2014/main" id="{4845DDC4-3C00-4391-AEF7-A0C9212A0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34" y="4850120"/>
                <a:ext cx="308008" cy="224530"/>
              </a:xfrm>
              <a:custGeom>
                <a:avLst/>
                <a:gdLst>
                  <a:gd name="T0" fmla="*/ 221 w 225"/>
                  <a:gd name="T1" fmla="*/ 73 h 163"/>
                  <a:gd name="T2" fmla="*/ 165 w 225"/>
                  <a:gd name="T3" fmla="*/ 5 h 163"/>
                  <a:gd name="T4" fmla="*/ 148 w 225"/>
                  <a:gd name="T5" fmla="*/ 4 h 163"/>
                  <a:gd name="T6" fmla="*/ 147 w 225"/>
                  <a:gd name="T7" fmla="*/ 21 h 163"/>
                  <a:gd name="T8" fmla="*/ 187 w 225"/>
                  <a:gd name="T9" fmla="*/ 69 h 163"/>
                  <a:gd name="T10" fmla="*/ 12 w 225"/>
                  <a:gd name="T11" fmla="*/ 69 h 163"/>
                  <a:gd name="T12" fmla="*/ 0 w 225"/>
                  <a:gd name="T13" fmla="*/ 81 h 163"/>
                  <a:gd name="T14" fmla="*/ 12 w 225"/>
                  <a:gd name="T15" fmla="*/ 93 h 163"/>
                  <a:gd name="T16" fmla="*/ 187 w 225"/>
                  <a:gd name="T17" fmla="*/ 93 h 163"/>
                  <a:gd name="T18" fmla="*/ 147 w 225"/>
                  <a:gd name="T19" fmla="*/ 141 h 163"/>
                  <a:gd name="T20" fmla="*/ 148 w 225"/>
                  <a:gd name="T21" fmla="*/ 158 h 163"/>
                  <a:gd name="T22" fmla="*/ 165 w 225"/>
                  <a:gd name="T23" fmla="*/ 157 h 163"/>
                  <a:gd name="T24" fmla="*/ 221 w 225"/>
                  <a:gd name="T25" fmla="*/ 89 h 163"/>
                  <a:gd name="T26" fmla="*/ 221 w 225"/>
                  <a:gd name="T27" fmla="*/ 7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163">
                    <a:moveTo>
                      <a:pt x="221" y="73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1" y="0"/>
                      <a:pt x="153" y="0"/>
                      <a:pt x="148" y="4"/>
                    </a:cubicBezTo>
                    <a:cubicBezTo>
                      <a:pt x="144" y="8"/>
                      <a:pt x="143" y="16"/>
                      <a:pt x="147" y="2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5" y="69"/>
                      <a:pt x="0" y="74"/>
                      <a:pt x="0" y="81"/>
                    </a:cubicBezTo>
                    <a:cubicBezTo>
                      <a:pt x="0" y="88"/>
                      <a:pt x="5" y="93"/>
                      <a:pt x="12" y="93"/>
                    </a:cubicBezTo>
                    <a:cubicBezTo>
                      <a:pt x="187" y="93"/>
                      <a:pt x="187" y="93"/>
                      <a:pt x="187" y="93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3" y="146"/>
                      <a:pt x="144" y="154"/>
                      <a:pt x="148" y="158"/>
                    </a:cubicBezTo>
                    <a:cubicBezTo>
                      <a:pt x="153" y="163"/>
                      <a:pt x="161" y="162"/>
                      <a:pt x="165" y="157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5" y="83"/>
                      <a:pt x="225" y="78"/>
                      <a:pt x="22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E5249E-6D89-4996-9FED-591B0D1CDED3}"/>
              </a:ext>
            </a:extLst>
          </p:cNvPr>
          <p:cNvGrpSpPr/>
          <p:nvPr/>
        </p:nvGrpSpPr>
        <p:grpSpPr>
          <a:xfrm>
            <a:off x="442913" y="5492889"/>
            <a:ext cx="2747963" cy="584775"/>
            <a:chOff x="442913" y="5492889"/>
            <a:chExt cx="2747963" cy="5847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09E0B10-1582-4CD5-BEAE-63681B2D6B39}"/>
                </a:ext>
              </a:extLst>
            </p:cNvPr>
            <p:cNvSpPr/>
            <p:nvPr/>
          </p:nvSpPr>
          <p:spPr>
            <a:xfrm>
              <a:off x="1133476" y="5492889"/>
              <a:ext cx="205740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OSP verifies ownership of TN.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C92A63-7829-4A82-A57A-8E0BF7178A16}"/>
                </a:ext>
              </a:extLst>
            </p:cNvPr>
            <p:cNvGrpSpPr/>
            <p:nvPr/>
          </p:nvGrpSpPr>
          <p:grpSpPr>
            <a:xfrm>
              <a:off x="442913" y="5509052"/>
              <a:ext cx="552450" cy="552448"/>
              <a:chOff x="442913" y="5509052"/>
              <a:chExt cx="552450" cy="55244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FD334EA-3B3D-4EF9-B1C2-DB761308E974}"/>
                  </a:ext>
                </a:extLst>
              </p:cNvPr>
              <p:cNvSpPr/>
              <p:nvPr/>
            </p:nvSpPr>
            <p:spPr>
              <a:xfrm>
                <a:off x="442913" y="5509052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5">
                <a:extLst>
                  <a:ext uri="{FF2B5EF4-FFF2-40B4-BE49-F238E27FC236}">
                    <a16:creationId xmlns:a16="http://schemas.microsoft.com/office/drawing/2014/main" id="{26C5BB33-7CDC-4E11-A879-F97226F2F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34" y="5673011"/>
                <a:ext cx="308008" cy="224530"/>
              </a:xfrm>
              <a:custGeom>
                <a:avLst/>
                <a:gdLst>
                  <a:gd name="T0" fmla="*/ 221 w 225"/>
                  <a:gd name="T1" fmla="*/ 73 h 163"/>
                  <a:gd name="T2" fmla="*/ 165 w 225"/>
                  <a:gd name="T3" fmla="*/ 5 h 163"/>
                  <a:gd name="T4" fmla="*/ 148 w 225"/>
                  <a:gd name="T5" fmla="*/ 4 h 163"/>
                  <a:gd name="T6" fmla="*/ 147 w 225"/>
                  <a:gd name="T7" fmla="*/ 21 h 163"/>
                  <a:gd name="T8" fmla="*/ 187 w 225"/>
                  <a:gd name="T9" fmla="*/ 69 h 163"/>
                  <a:gd name="T10" fmla="*/ 12 w 225"/>
                  <a:gd name="T11" fmla="*/ 69 h 163"/>
                  <a:gd name="T12" fmla="*/ 0 w 225"/>
                  <a:gd name="T13" fmla="*/ 81 h 163"/>
                  <a:gd name="T14" fmla="*/ 12 w 225"/>
                  <a:gd name="T15" fmla="*/ 93 h 163"/>
                  <a:gd name="T16" fmla="*/ 187 w 225"/>
                  <a:gd name="T17" fmla="*/ 93 h 163"/>
                  <a:gd name="T18" fmla="*/ 147 w 225"/>
                  <a:gd name="T19" fmla="*/ 141 h 163"/>
                  <a:gd name="T20" fmla="*/ 148 w 225"/>
                  <a:gd name="T21" fmla="*/ 158 h 163"/>
                  <a:gd name="T22" fmla="*/ 165 w 225"/>
                  <a:gd name="T23" fmla="*/ 157 h 163"/>
                  <a:gd name="T24" fmla="*/ 221 w 225"/>
                  <a:gd name="T25" fmla="*/ 89 h 163"/>
                  <a:gd name="T26" fmla="*/ 221 w 225"/>
                  <a:gd name="T27" fmla="*/ 7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163">
                    <a:moveTo>
                      <a:pt x="221" y="73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1" y="0"/>
                      <a:pt x="153" y="0"/>
                      <a:pt x="148" y="4"/>
                    </a:cubicBezTo>
                    <a:cubicBezTo>
                      <a:pt x="144" y="8"/>
                      <a:pt x="143" y="16"/>
                      <a:pt x="147" y="2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5" y="69"/>
                      <a:pt x="0" y="74"/>
                      <a:pt x="0" y="81"/>
                    </a:cubicBezTo>
                    <a:cubicBezTo>
                      <a:pt x="0" y="88"/>
                      <a:pt x="5" y="93"/>
                      <a:pt x="12" y="93"/>
                    </a:cubicBezTo>
                    <a:cubicBezTo>
                      <a:pt x="187" y="93"/>
                      <a:pt x="187" y="93"/>
                      <a:pt x="187" y="93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3" y="146"/>
                      <a:pt x="144" y="154"/>
                      <a:pt x="148" y="158"/>
                    </a:cubicBezTo>
                    <a:cubicBezTo>
                      <a:pt x="153" y="163"/>
                      <a:pt x="161" y="162"/>
                      <a:pt x="165" y="157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5" y="83"/>
                      <a:pt x="225" y="78"/>
                      <a:pt x="22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DA059BB-3282-4457-AA66-5D39C9F46459}"/>
              </a:ext>
            </a:extLst>
          </p:cNvPr>
          <p:cNvGrpSpPr/>
          <p:nvPr/>
        </p:nvGrpSpPr>
        <p:grpSpPr>
          <a:xfrm>
            <a:off x="7729240" y="5489512"/>
            <a:ext cx="4019848" cy="730092"/>
            <a:chOff x="4099234" y="667409"/>
            <a:chExt cx="4019848" cy="730092"/>
          </a:xfrm>
          <a:solidFill>
            <a:schemeClr val="accent4"/>
          </a:solidFill>
        </p:grpSpPr>
        <p:sp>
          <p:nvSpPr>
            <p:cNvPr id="120" name="Speech Bubble: Rectangle 119">
              <a:extLst>
                <a:ext uri="{FF2B5EF4-FFF2-40B4-BE49-F238E27FC236}">
                  <a16:creationId xmlns:a16="http://schemas.microsoft.com/office/drawing/2014/main" id="{818C6CD9-493F-4DA5-88CE-D853B738B747}"/>
                </a:ext>
              </a:extLst>
            </p:cNvPr>
            <p:cNvSpPr/>
            <p:nvPr/>
          </p:nvSpPr>
          <p:spPr>
            <a:xfrm>
              <a:off x="4099234" y="762548"/>
              <a:ext cx="4019848" cy="63495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OSP knows the calling party as the last Initiator in the CTND chain.  Important for traceback.</a:t>
              </a:r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8DDE7DB1-18C7-4990-AF1D-5526AE295DDD}"/>
                </a:ext>
              </a:extLst>
            </p:cNvPr>
            <p:cNvSpPr/>
            <p:nvPr/>
          </p:nvSpPr>
          <p:spPr>
            <a:xfrm>
              <a:off x="4827163" y="667409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7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98113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Complex Enterprise example – Alternative routing tree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A1FA30-85D0-47AA-9D96-9F20FFCBB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345217"/>
              </p:ext>
            </p:extLst>
          </p:nvPr>
        </p:nvGraphicFramePr>
        <p:xfrm>
          <a:off x="2032000" y="9082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26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98115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Complex Enterprise example – potential SIP attacks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152F069-DCE0-4FAC-B331-785960F9CAF7}"/>
              </a:ext>
            </a:extLst>
          </p:cNvPr>
          <p:cNvSpPr/>
          <p:nvPr/>
        </p:nvSpPr>
        <p:spPr>
          <a:xfrm>
            <a:off x="442913" y="1737821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1FDEFD-9B1F-4FA4-A38E-9EE890DC4E0A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BC1252-83C6-437A-948B-8EE04A31AC29}"/>
              </a:ext>
            </a:extLst>
          </p:cNvPr>
          <p:cNvGrpSpPr/>
          <p:nvPr/>
        </p:nvGrpSpPr>
        <p:grpSpPr>
          <a:xfrm>
            <a:off x="2766262" y="1368488"/>
            <a:ext cx="2985154" cy="1650084"/>
            <a:chOff x="4603423" y="991503"/>
            <a:chExt cx="2985154" cy="165008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4E76CF-2734-4D7C-AAFF-535D06FA8887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59C332D-B223-4905-862D-F70B6A55C802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B99E1DC-2DB7-431F-8232-A62F132B6819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60" name="Rectangle: Single Corner Snipped 59">
                  <a:extLst>
                    <a:ext uri="{FF2B5EF4-FFF2-40B4-BE49-F238E27FC236}">
                      <a16:creationId xmlns:a16="http://schemas.microsoft.com/office/drawing/2014/main" id="{8BC51EB5-6FB0-4195-9AED-CA475A98B28B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2A8C3D8A-B1C2-4666-833E-9C52243E0C5C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">
              <a:extLst>
                <a:ext uri="{FF2B5EF4-FFF2-40B4-BE49-F238E27FC236}">
                  <a16:creationId xmlns:a16="http://schemas.microsoft.com/office/drawing/2014/main" id="{22920ADF-F1AB-43AA-AD62-01C9B5B518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7B28EB74-D0AC-4ED2-8F49-3B8DF7DEAD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6759BA1F-63F8-407C-B7FA-27028AA3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C61B6898-5769-4A13-9193-9E9ED9E83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ED99CC15-E9ED-4F32-B0BD-3792C72BC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38F706D2-8F04-4BA0-9597-D9CDDBF6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AB45DE79-5449-489D-BA85-25DDA56A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90617A59-508F-430C-BB87-B5515FC552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48886825-AFDF-4206-B77F-FAADB9F8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118C4530-7266-45B5-8F25-7DE2D8830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7881B426-94DA-4F76-A520-6198161FA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638071-E20D-444A-BDA0-9E0BD722A9B7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3" name="Rectangle: Single Corner Snipped 62">
              <a:extLst>
                <a:ext uri="{FF2B5EF4-FFF2-40B4-BE49-F238E27FC236}">
                  <a16:creationId xmlns:a16="http://schemas.microsoft.com/office/drawing/2014/main" id="{A63E5E0F-8C42-43DB-9677-398D3566424D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C46939-F52B-4B65-8CE0-1A572E2A1F55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B8910-3734-45B2-833C-7E332EC0F1E7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6" name="Rectangle: Single Corner Snipped 65">
              <a:extLst>
                <a:ext uri="{FF2B5EF4-FFF2-40B4-BE49-F238E27FC236}">
                  <a16:creationId xmlns:a16="http://schemas.microsoft.com/office/drawing/2014/main" id="{E4095F00-2DAA-4B22-A897-995116635D6C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B6C5D3-1F00-4F95-98AA-A25FE4838FDD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19B2F57-829E-4509-80FC-49F593E8500E}"/>
              </a:ext>
            </a:extLst>
          </p:cNvPr>
          <p:cNvSpPr/>
          <p:nvPr/>
        </p:nvSpPr>
        <p:spPr>
          <a:xfrm>
            <a:off x="5898057" y="153525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Everbridge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480A76-2183-4548-B34E-5BACFEDC257D}"/>
              </a:ext>
            </a:extLst>
          </p:cNvPr>
          <p:cNvSpPr/>
          <p:nvPr/>
        </p:nvSpPr>
        <p:spPr>
          <a:xfrm>
            <a:off x="7729240" y="154669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Twilio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03C80F24-7867-4E85-A715-7B7E48A39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04314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sp>
        <p:nvSpPr>
          <p:cNvPr id="71" name="Cylinder 70">
            <a:extLst>
              <a:ext uri="{FF2B5EF4-FFF2-40B4-BE49-F238E27FC236}">
                <a16:creationId xmlns:a16="http://schemas.microsoft.com/office/drawing/2014/main" id="{58D7C9FC-184A-4B71-8C5B-4BB68F92B625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CTND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8E3DF514-EBAC-4110-92C0-37F6B524EDE7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1FD6D30-762B-42BE-9B38-6804B1CE2E6E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25FE6AE9-F9FB-4659-8BCB-B06ACC95EDF6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159261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Everbridge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A912E126-5149-49DB-8132-F1A5BAFCECE4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515190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Twilio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Enabler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BF005F6C-4A5A-451F-B556-999184A21B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38268" y="113629"/>
            <a:ext cx="820016" cy="6629901"/>
          </a:xfrm>
          <a:prstGeom prst="bentConnector3">
            <a:avLst>
              <a:gd name="adj1" fmla="val 66727"/>
            </a:avLst>
          </a:prstGeom>
          <a:ln w="22225">
            <a:prstDash val="sysDash"/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F253575-2986-4ED0-9B8C-1374F3A5ED8F}"/>
              </a:ext>
            </a:extLst>
          </p:cNvPr>
          <p:cNvGrpSpPr/>
          <p:nvPr/>
        </p:nvGrpSpPr>
        <p:grpSpPr>
          <a:xfrm>
            <a:off x="4154305" y="3018572"/>
            <a:ext cx="6629901" cy="820016"/>
            <a:chOff x="4154305" y="3018572"/>
            <a:chExt cx="6629901" cy="820016"/>
          </a:xfrm>
        </p:grpSpPr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B5884F4A-F6B7-4445-9DF9-531750EC38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59248" y="113629"/>
              <a:ext cx="820016" cy="6629901"/>
            </a:xfrm>
            <a:prstGeom prst="bentConnector3">
              <a:avLst>
                <a:gd name="adj1" fmla="val 61616"/>
              </a:avLst>
            </a:prstGeom>
            <a:ln w="22225">
              <a:prstDash val="sysDash"/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5B7CF72B-8AAB-4266-9292-0AF9F8CF3077}"/>
                </a:ext>
              </a:extLst>
            </p:cNvPr>
            <p:cNvSpPr/>
            <p:nvPr/>
          </p:nvSpPr>
          <p:spPr>
            <a:xfrm>
              <a:off x="6953253" y="3359482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/>
                <a:t>REST</a:t>
              </a:r>
              <a:endParaRPr lang="en-US" sz="1200" b="1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1F22E7-7B3A-42FD-A49A-693D1571E727}"/>
              </a:ext>
            </a:extLst>
          </p:cNvPr>
          <p:cNvGrpSpPr/>
          <p:nvPr/>
        </p:nvGrpSpPr>
        <p:grpSpPr>
          <a:xfrm>
            <a:off x="8010526" y="487584"/>
            <a:ext cx="2634074" cy="853936"/>
            <a:chOff x="8010526" y="487584"/>
            <a:chExt cx="2634074" cy="853936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DD847D8-93C8-44C6-A2FC-212FE671B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44600" y="487584"/>
              <a:ext cx="0" cy="853936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F4A80EE2-DDBE-410D-955C-4C74D29A79CF}"/>
                </a:ext>
              </a:extLst>
            </p:cNvPr>
            <p:cNvSpPr/>
            <p:nvPr/>
          </p:nvSpPr>
          <p:spPr>
            <a:xfrm>
              <a:off x="8010526" y="825199"/>
              <a:ext cx="2552699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INVITE with A-level </a:t>
              </a:r>
              <a:r>
                <a:rPr lang="en-US" sz="1200" b="1" dirty="0" err="1"/>
                <a:t>PASSport</a:t>
              </a:r>
              <a:endParaRPr lang="en-US" sz="1200" b="1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003D8E6-294F-496B-8021-9F5860DF90F0}"/>
              </a:ext>
            </a:extLst>
          </p:cNvPr>
          <p:cNvGrpSpPr/>
          <p:nvPr/>
        </p:nvGrpSpPr>
        <p:grpSpPr>
          <a:xfrm>
            <a:off x="6953253" y="2274053"/>
            <a:ext cx="1057274" cy="541242"/>
            <a:chOff x="6953253" y="2274053"/>
            <a:chExt cx="1057274" cy="54124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1210ADE-3EAE-41D7-86CD-A332F2E5BD42}"/>
                </a:ext>
              </a:extLst>
            </p:cNvPr>
            <p:cNvCxnSpPr>
              <a:cxnSpLocks/>
            </p:cNvCxnSpPr>
            <p:nvPr/>
          </p:nvCxnSpPr>
          <p:spPr>
            <a:xfrm>
              <a:off x="7234285" y="2274053"/>
              <a:ext cx="494955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AFCCF63-C5A3-431E-9633-CAE9D48AA8BA}"/>
                </a:ext>
              </a:extLst>
            </p:cNvPr>
            <p:cNvSpPr/>
            <p:nvPr/>
          </p:nvSpPr>
          <p:spPr>
            <a:xfrm>
              <a:off x="6953253" y="2471611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SIP INVITE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BBF4F2D-72A2-40EB-BE53-E9D51E646347}"/>
              </a:ext>
            </a:extLst>
          </p:cNvPr>
          <p:cNvGrpSpPr/>
          <p:nvPr/>
        </p:nvGrpSpPr>
        <p:grpSpPr>
          <a:xfrm>
            <a:off x="8766057" y="2274053"/>
            <a:ext cx="1057274" cy="543159"/>
            <a:chOff x="8766057" y="2274053"/>
            <a:chExt cx="1057274" cy="543159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2309A53-3C35-44D8-9F83-CE6303184A04}"/>
                </a:ext>
              </a:extLst>
            </p:cNvPr>
            <p:cNvCxnSpPr>
              <a:cxnSpLocks/>
            </p:cNvCxnSpPr>
            <p:nvPr/>
          </p:nvCxnSpPr>
          <p:spPr>
            <a:xfrm>
              <a:off x="9069888" y="2274053"/>
              <a:ext cx="494955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55D9517-41BA-482D-96D9-CEFC2C9090CB}"/>
                </a:ext>
              </a:extLst>
            </p:cNvPr>
            <p:cNvSpPr/>
            <p:nvPr/>
          </p:nvSpPr>
          <p:spPr>
            <a:xfrm>
              <a:off x="8766057" y="2473528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SIP INVITE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5EEAB95-902E-4D3D-B2E3-C0A1D7481F4D}"/>
              </a:ext>
            </a:extLst>
          </p:cNvPr>
          <p:cNvGrpSpPr/>
          <p:nvPr/>
        </p:nvGrpSpPr>
        <p:grpSpPr>
          <a:xfrm>
            <a:off x="442913" y="3847107"/>
            <a:ext cx="2747963" cy="703833"/>
            <a:chOff x="442913" y="3847107"/>
            <a:chExt cx="2747963" cy="70383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FF37AA-82C6-4835-ADFF-3DD982BCB3DC}"/>
                </a:ext>
              </a:extLst>
            </p:cNvPr>
            <p:cNvGrpSpPr/>
            <p:nvPr/>
          </p:nvGrpSpPr>
          <p:grpSpPr>
            <a:xfrm>
              <a:off x="442913" y="3847107"/>
              <a:ext cx="2747963" cy="703833"/>
              <a:chOff x="442913" y="3847107"/>
              <a:chExt cx="2747963" cy="703833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B85596B-3DF2-4376-B8F9-2EFFBDC1A383}"/>
                  </a:ext>
                </a:extLst>
              </p:cNvPr>
              <p:cNvSpPr/>
              <p:nvPr/>
            </p:nvSpPr>
            <p:spPr>
              <a:xfrm>
                <a:off x="1133476" y="3847107"/>
                <a:ext cx="2057400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Everbridge makes call on behalf of SBFD.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785454C-7938-403D-88DD-FB966B175D2A}"/>
                  </a:ext>
                </a:extLst>
              </p:cNvPr>
              <p:cNvSpPr/>
              <p:nvPr/>
            </p:nvSpPr>
            <p:spPr>
              <a:xfrm>
                <a:off x="442913" y="3863270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A159583-C8F5-4D07-B55A-D55B81353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1407" y="4550940"/>
                <a:ext cx="1827543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6D95CDAC-FC01-4FAF-8E5D-D92E836C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34" y="4027229"/>
              <a:ext cx="308008" cy="224530"/>
            </a:xfrm>
            <a:custGeom>
              <a:avLst/>
              <a:gdLst>
                <a:gd name="T0" fmla="*/ 221 w 225"/>
                <a:gd name="T1" fmla="*/ 73 h 163"/>
                <a:gd name="T2" fmla="*/ 165 w 225"/>
                <a:gd name="T3" fmla="*/ 5 h 163"/>
                <a:gd name="T4" fmla="*/ 148 w 225"/>
                <a:gd name="T5" fmla="*/ 4 h 163"/>
                <a:gd name="T6" fmla="*/ 147 w 225"/>
                <a:gd name="T7" fmla="*/ 21 h 163"/>
                <a:gd name="T8" fmla="*/ 187 w 225"/>
                <a:gd name="T9" fmla="*/ 69 h 163"/>
                <a:gd name="T10" fmla="*/ 12 w 225"/>
                <a:gd name="T11" fmla="*/ 69 h 163"/>
                <a:gd name="T12" fmla="*/ 0 w 225"/>
                <a:gd name="T13" fmla="*/ 81 h 163"/>
                <a:gd name="T14" fmla="*/ 12 w 225"/>
                <a:gd name="T15" fmla="*/ 93 h 163"/>
                <a:gd name="T16" fmla="*/ 187 w 225"/>
                <a:gd name="T17" fmla="*/ 93 h 163"/>
                <a:gd name="T18" fmla="*/ 147 w 225"/>
                <a:gd name="T19" fmla="*/ 141 h 163"/>
                <a:gd name="T20" fmla="*/ 148 w 225"/>
                <a:gd name="T21" fmla="*/ 158 h 163"/>
                <a:gd name="T22" fmla="*/ 165 w 225"/>
                <a:gd name="T23" fmla="*/ 157 h 163"/>
                <a:gd name="T24" fmla="*/ 221 w 225"/>
                <a:gd name="T25" fmla="*/ 89 h 163"/>
                <a:gd name="T26" fmla="*/ 221 w 225"/>
                <a:gd name="T27" fmla="*/ 7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163">
                  <a:moveTo>
                    <a:pt x="221" y="73"/>
                  </a:moveTo>
                  <a:cubicBezTo>
                    <a:pt x="165" y="5"/>
                    <a:pt x="165" y="5"/>
                    <a:pt x="165" y="5"/>
                  </a:cubicBezTo>
                  <a:cubicBezTo>
                    <a:pt x="161" y="0"/>
                    <a:pt x="153" y="0"/>
                    <a:pt x="148" y="4"/>
                  </a:cubicBezTo>
                  <a:cubicBezTo>
                    <a:pt x="144" y="8"/>
                    <a:pt x="143" y="16"/>
                    <a:pt x="147" y="21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69"/>
                    <a:pt x="0" y="74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3" y="146"/>
                    <a:pt x="144" y="154"/>
                    <a:pt x="148" y="158"/>
                  </a:cubicBezTo>
                  <a:cubicBezTo>
                    <a:pt x="153" y="163"/>
                    <a:pt x="161" y="162"/>
                    <a:pt x="165" y="157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5" y="83"/>
                    <a:pt x="225" y="78"/>
                    <a:pt x="22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CA734-4C9F-4CCA-BF22-99DAF66124E5}"/>
              </a:ext>
            </a:extLst>
          </p:cNvPr>
          <p:cNvGrpSpPr/>
          <p:nvPr/>
        </p:nvGrpSpPr>
        <p:grpSpPr>
          <a:xfrm>
            <a:off x="442913" y="4669998"/>
            <a:ext cx="2747963" cy="703833"/>
            <a:chOff x="442913" y="4669998"/>
            <a:chExt cx="2747963" cy="70383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9FCCC04-4A4A-4070-85EB-725601A9340A}"/>
                </a:ext>
              </a:extLst>
            </p:cNvPr>
            <p:cNvSpPr/>
            <p:nvPr/>
          </p:nvSpPr>
          <p:spPr>
            <a:xfrm>
              <a:off x="1133476" y="4669998"/>
              <a:ext cx="205740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Twilio passes call to an OSP.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25A080C-6CF0-4534-9AB4-DAD512DF8B25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07" y="5373831"/>
              <a:ext cx="182754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280794B-F696-45D1-B071-562A80FEFBDB}"/>
                </a:ext>
              </a:extLst>
            </p:cNvPr>
            <p:cNvGrpSpPr/>
            <p:nvPr/>
          </p:nvGrpSpPr>
          <p:grpSpPr>
            <a:xfrm>
              <a:off x="442913" y="4686161"/>
              <a:ext cx="552450" cy="552448"/>
              <a:chOff x="442913" y="4686161"/>
              <a:chExt cx="552450" cy="552448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5515A5B-F34D-4D8C-A103-3791E8A9D8C3}"/>
                  </a:ext>
                </a:extLst>
              </p:cNvPr>
              <p:cNvSpPr/>
              <p:nvPr/>
            </p:nvSpPr>
            <p:spPr>
              <a:xfrm>
                <a:off x="442913" y="4686161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E1D5A384-0CF3-49DA-8B78-74438B9A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34" y="4850120"/>
                <a:ext cx="308008" cy="224530"/>
              </a:xfrm>
              <a:custGeom>
                <a:avLst/>
                <a:gdLst>
                  <a:gd name="T0" fmla="*/ 221 w 225"/>
                  <a:gd name="T1" fmla="*/ 73 h 163"/>
                  <a:gd name="T2" fmla="*/ 165 w 225"/>
                  <a:gd name="T3" fmla="*/ 5 h 163"/>
                  <a:gd name="T4" fmla="*/ 148 w 225"/>
                  <a:gd name="T5" fmla="*/ 4 h 163"/>
                  <a:gd name="T6" fmla="*/ 147 w 225"/>
                  <a:gd name="T7" fmla="*/ 21 h 163"/>
                  <a:gd name="T8" fmla="*/ 187 w 225"/>
                  <a:gd name="T9" fmla="*/ 69 h 163"/>
                  <a:gd name="T10" fmla="*/ 12 w 225"/>
                  <a:gd name="T11" fmla="*/ 69 h 163"/>
                  <a:gd name="T12" fmla="*/ 0 w 225"/>
                  <a:gd name="T13" fmla="*/ 81 h 163"/>
                  <a:gd name="T14" fmla="*/ 12 w 225"/>
                  <a:gd name="T15" fmla="*/ 93 h 163"/>
                  <a:gd name="T16" fmla="*/ 187 w 225"/>
                  <a:gd name="T17" fmla="*/ 93 h 163"/>
                  <a:gd name="T18" fmla="*/ 147 w 225"/>
                  <a:gd name="T19" fmla="*/ 141 h 163"/>
                  <a:gd name="T20" fmla="*/ 148 w 225"/>
                  <a:gd name="T21" fmla="*/ 158 h 163"/>
                  <a:gd name="T22" fmla="*/ 165 w 225"/>
                  <a:gd name="T23" fmla="*/ 157 h 163"/>
                  <a:gd name="T24" fmla="*/ 221 w 225"/>
                  <a:gd name="T25" fmla="*/ 89 h 163"/>
                  <a:gd name="T26" fmla="*/ 221 w 225"/>
                  <a:gd name="T27" fmla="*/ 7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163">
                    <a:moveTo>
                      <a:pt x="221" y="73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1" y="0"/>
                      <a:pt x="153" y="0"/>
                      <a:pt x="148" y="4"/>
                    </a:cubicBezTo>
                    <a:cubicBezTo>
                      <a:pt x="144" y="8"/>
                      <a:pt x="143" y="16"/>
                      <a:pt x="147" y="2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5" y="69"/>
                      <a:pt x="0" y="74"/>
                      <a:pt x="0" y="81"/>
                    </a:cubicBezTo>
                    <a:cubicBezTo>
                      <a:pt x="0" y="88"/>
                      <a:pt x="5" y="93"/>
                      <a:pt x="12" y="93"/>
                    </a:cubicBezTo>
                    <a:cubicBezTo>
                      <a:pt x="187" y="93"/>
                      <a:pt x="187" y="93"/>
                      <a:pt x="187" y="93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3" y="146"/>
                      <a:pt x="144" y="154"/>
                      <a:pt x="148" y="158"/>
                    </a:cubicBezTo>
                    <a:cubicBezTo>
                      <a:pt x="153" y="163"/>
                      <a:pt x="161" y="162"/>
                      <a:pt x="165" y="157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5" y="83"/>
                      <a:pt x="225" y="78"/>
                      <a:pt x="22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40EB36F-5DDE-45A0-B562-B21E39C50210}"/>
              </a:ext>
            </a:extLst>
          </p:cNvPr>
          <p:cNvGrpSpPr/>
          <p:nvPr/>
        </p:nvGrpSpPr>
        <p:grpSpPr>
          <a:xfrm>
            <a:off x="442913" y="5492889"/>
            <a:ext cx="2747963" cy="584775"/>
            <a:chOff x="442913" y="5492889"/>
            <a:chExt cx="2747963" cy="584775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C9539D2-4BC3-43F5-ACB3-23E700E67CBB}"/>
                </a:ext>
              </a:extLst>
            </p:cNvPr>
            <p:cNvSpPr/>
            <p:nvPr/>
          </p:nvSpPr>
          <p:spPr>
            <a:xfrm>
              <a:off x="1133476" y="5492889"/>
              <a:ext cx="205740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OSP verifies ownership of TN. 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98F2FE0-84D2-48CF-A21D-C9204A218B83}"/>
                </a:ext>
              </a:extLst>
            </p:cNvPr>
            <p:cNvGrpSpPr/>
            <p:nvPr/>
          </p:nvGrpSpPr>
          <p:grpSpPr>
            <a:xfrm>
              <a:off x="442913" y="5509052"/>
              <a:ext cx="552450" cy="552448"/>
              <a:chOff x="442913" y="5509052"/>
              <a:chExt cx="552450" cy="552448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88ECBC5-5252-4546-B4A2-AF32A7CD98E8}"/>
                  </a:ext>
                </a:extLst>
              </p:cNvPr>
              <p:cNvSpPr/>
              <p:nvPr/>
            </p:nvSpPr>
            <p:spPr>
              <a:xfrm>
                <a:off x="442913" y="5509052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5">
                <a:extLst>
                  <a:ext uri="{FF2B5EF4-FFF2-40B4-BE49-F238E27FC236}">
                    <a16:creationId xmlns:a16="http://schemas.microsoft.com/office/drawing/2014/main" id="{B434ED95-C9F7-439A-854D-902CD1A0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34" y="5673011"/>
                <a:ext cx="308008" cy="224530"/>
              </a:xfrm>
              <a:custGeom>
                <a:avLst/>
                <a:gdLst>
                  <a:gd name="T0" fmla="*/ 221 w 225"/>
                  <a:gd name="T1" fmla="*/ 73 h 163"/>
                  <a:gd name="T2" fmla="*/ 165 w 225"/>
                  <a:gd name="T3" fmla="*/ 5 h 163"/>
                  <a:gd name="T4" fmla="*/ 148 w 225"/>
                  <a:gd name="T5" fmla="*/ 4 h 163"/>
                  <a:gd name="T6" fmla="*/ 147 w 225"/>
                  <a:gd name="T7" fmla="*/ 21 h 163"/>
                  <a:gd name="T8" fmla="*/ 187 w 225"/>
                  <a:gd name="T9" fmla="*/ 69 h 163"/>
                  <a:gd name="T10" fmla="*/ 12 w 225"/>
                  <a:gd name="T11" fmla="*/ 69 h 163"/>
                  <a:gd name="T12" fmla="*/ 0 w 225"/>
                  <a:gd name="T13" fmla="*/ 81 h 163"/>
                  <a:gd name="T14" fmla="*/ 12 w 225"/>
                  <a:gd name="T15" fmla="*/ 93 h 163"/>
                  <a:gd name="T16" fmla="*/ 187 w 225"/>
                  <a:gd name="T17" fmla="*/ 93 h 163"/>
                  <a:gd name="T18" fmla="*/ 147 w 225"/>
                  <a:gd name="T19" fmla="*/ 141 h 163"/>
                  <a:gd name="T20" fmla="*/ 148 w 225"/>
                  <a:gd name="T21" fmla="*/ 158 h 163"/>
                  <a:gd name="T22" fmla="*/ 165 w 225"/>
                  <a:gd name="T23" fmla="*/ 157 h 163"/>
                  <a:gd name="T24" fmla="*/ 221 w 225"/>
                  <a:gd name="T25" fmla="*/ 89 h 163"/>
                  <a:gd name="T26" fmla="*/ 221 w 225"/>
                  <a:gd name="T27" fmla="*/ 7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163">
                    <a:moveTo>
                      <a:pt x="221" y="73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1" y="0"/>
                      <a:pt x="153" y="0"/>
                      <a:pt x="148" y="4"/>
                    </a:cubicBezTo>
                    <a:cubicBezTo>
                      <a:pt x="144" y="8"/>
                      <a:pt x="143" y="16"/>
                      <a:pt x="147" y="2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5" y="69"/>
                      <a:pt x="0" y="74"/>
                      <a:pt x="0" y="81"/>
                    </a:cubicBezTo>
                    <a:cubicBezTo>
                      <a:pt x="0" y="88"/>
                      <a:pt x="5" y="93"/>
                      <a:pt x="12" y="93"/>
                    </a:cubicBezTo>
                    <a:cubicBezTo>
                      <a:pt x="187" y="93"/>
                      <a:pt x="187" y="93"/>
                      <a:pt x="187" y="93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3" y="146"/>
                      <a:pt x="144" y="154"/>
                      <a:pt x="148" y="158"/>
                    </a:cubicBezTo>
                    <a:cubicBezTo>
                      <a:pt x="153" y="163"/>
                      <a:pt x="161" y="162"/>
                      <a:pt x="165" y="157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5" y="83"/>
                      <a:pt x="225" y="78"/>
                      <a:pt x="22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7FABB8-5828-4374-944F-F3E08E455AF1}"/>
              </a:ext>
            </a:extLst>
          </p:cNvPr>
          <p:cNvGrpSpPr/>
          <p:nvPr/>
        </p:nvGrpSpPr>
        <p:grpSpPr>
          <a:xfrm>
            <a:off x="3878983" y="790244"/>
            <a:ext cx="2985154" cy="731666"/>
            <a:chOff x="4605112" y="762548"/>
            <a:chExt cx="2985154" cy="731666"/>
          </a:xfrm>
          <a:solidFill>
            <a:schemeClr val="accent4"/>
          </a:solidFill>
        </p:grpSpPr>
        <p:sp>
          <p:nvSpPr>
            <p:cNvPr id="107" name="Speech Bubble: Rectangle 106">
              <a:extLst>
                <a:ext uri="{FF2B5EF4-FFF2-40B4-BE49-F238E27FC236}">
                  <a16:creationId xmlns:a16="http://schemas.microsoft.com/office/drawing/2014/main" id="{176A4A63-C04B-4F66-8245-9D92CD1733D1}"/>
                </a:ext>
              </a:extLst>
            </p:cNvPr>
            <p:cNvSpPr/>
            <p:nvPr/>
          </p:nvSpPr>
          <p:spPr>
            <a:xfrm>
              <a:off x="4605112" y="762548"/>
              <a:ext cx="2985154" cy="63495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An Initiator who has re-assigned a TN should reject INVITEs from that TN.</a:t>
              </a:r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83AC773D-10CE-4724-91D2-A855488D5513}"/>
                </a:ext>
              </a:extLst>
            </p:cNvPr>
            <p:cNvSpPr/>
            <p:nvPr/>
          </p:nvSpPr>
          <p:spPr>
            <a:xfrm rot="10800000">
              <a:off x="4827163" y="1392070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A7993DA-741C-4BB4-8CD4-28EFC932C5F5}"/>
              </a:ext>
            </a:extLst>
          </p:cNvPr>
          <p:cNvGrpSpPr/>
          <p:nvPr/>
        </p:nvGrpSpPr>
        <p:grpSpPr>
          <a:xfrm>
            <a:off x="4906178" y="3060673"/>
            <a:ext cx="2328107" cy="1539901"/>
            <a:chOff x="4605112" y="667409"/>
            <a:chExt cx="2328107" cy="1539901"/>
          </a:xfrm>
          <a:solidFill>
            <a:schemeClr val="accent4"/>
          </a:solidFill>
        </p:grpSpPr>
        <p:sp>
          <p:nvSpPr>
            <p:cNvPr id="110" name="Speech Bubble: Rectangle 109">
              <a:extLst>
                <a:ext uri="{FF2B5EF4-FFF2-40B4-BE49-F238E27FC236}">
                  <a16:creationId xmlns:a16="http://schemas.microsoft.com/office/drawing/2014/main" id="{6FD711D5-F006-45BC-AF32-BFAE50AD8A44}"/>
                </a:ext>
              </a:extLst>
            </p:cNvPr>
            <p:cNvSpPr/>
            <p:nvPr/>
          </p:nvSpPr>
          <p:spPr>
            <a:xfrm>
              <a:off x="4605112" y="762547"/>
              <a:ext cx="2328107" cy="144476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An Initiator must police its incoming SIP INVITEs – malicious calls must be rejected, in the same way as we expect SPs to do.</a:t>
              </a:r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F7D75E27-F91A-4F4D-BABF-442BAFC3A998}"/>
                </a:ext>
              </a:extLst>
            </p:cNvPr>
            <p:cNvSpPr/>
            <p:nvPr/>
          </p:nvSpPr>
          <p:spPr>
            <a:xfrm>
              <a:off x="6451121" y="667409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9343BC-D52D-4C23-A99C-13823A7CED98}"/>
              </a:ext>
            </a:extLst>
          </p:cNvPr>
          <p:cNvGrpSpPr/>
          <p:nvPr/>
        </p:nvGrpSpPr>
        <p:grpSpPr>
          <a:xfrm>
            <a:off x="7729240" y="3060673"/>
            <a:ext cx="2328107" cy="1539901"/>
            <a:chOff x="4605112" y="667409"/>
            <a:chExt cx="2328107" cy="1539901"/>
          </a:xfrm>
          <a:solidFill>
            <a:schemeClr val="accent4"/>
          </a:solidFill>
        </p:grpSpPr>
        <p:sp>
          <p:nvSpPr>
            <p:cNvPr id="113" name="Speech Bubble: Rectangle 112">
              <a:extLst>
                <a:ext uri="{FF2B5EF4-FFF2-40B4-BE49-F238E27FC236}">
                  <a16:creationId xmlns:a16="http://schemas.microsoft.com/office/drawing/2014/main" id="{BD314994-1356-48ED-B22B-4A3AABD3B939}"/>
                </a:ext>
              </a:extLst>
            </p:cNvPr>
            <p:cNvSpPr/>
            <p:nvPr/>
          </p:nvSpPr>
          <p:spPr>
            <a:xfrm>
              <a:off x="4605112" y="762547"/>
              <a:ext cx="2328107" cy="144476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An Enabler must only accept an INVITE from the  Enterprise which assigned it the TN.</a:t>
              </a:r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DC3E292C-AA7E-4BA6-AA9F-CBE92715CE92}"/>
                </a:ext>
              </a:extLst>
            </p:cNvPr>
            <p:cNvSpPr/>
            <p:nvPr/>
          </p:nvSpPr>
          <p:spPr>
            <a:xfrm>
              <a:off x="4774448" y="667409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7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TN Database – Reputation check on Enterprises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AFFB1-CB84-4262-8D4B-1E57B4F4EA7F}"/>
              </a:ext>
            </a:extLst>
          </p:cNvPr>
          <p:cNvSpPr/>
          <p:nvPr/>
        </p:nvSpPr>
        <p:spPr>
          <a:xfrm>
            <a:off x="1588" y="1409700"/>
            <a:ext cx="12188824" cy="2113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3200" b="1" dirty="0"/>
              <a:t>Central TN 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D00BCB-7041-413E-A652-9342C8FB1A82}"/>
              </a:ext>
            </a:extLst>
          </p:cNvPr>
          <p:cNvSpPr/>
          <p:nvPr/>
        </p:nvSpPr>
        <p:spPr>
          <a:xfrm>
            <a:off x="1778728" y="3771175"/>
            <a:ext cx="420497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accent2"/>
                </a:solidFill>
              </a:rPr>
              <a:t>The Central TN Database can provide a reputation score, based on Analytics, to the OSP</a:t>
            </a:r>
          </a:p>
          <a:p>
            <a:pPr marL="285750" indent="-285750">
              <a:buClr>
                <a:schemeClr val="accent2"/>
              </a:buClr>
              <a:buFont typeface="Wingdings 3" panose="05040102010807070707" pitchFamily="18" charset="2"/>
              <a:buChar char="}"/>
            </a:pPr>
            <a:r>
              <a:rPr lang="en-GB" sz="1600" dirty="0">
                <a:solidFill>
                  <a:schemeClr val="accent1"/>
                </a:solidFill>
              </a:rPr>
              <a:t>Score based on spoofing rate for calls which have been Initiated/Enabled by an Enterprise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21AA11-C60C-45D5-ADC3-B8CB3DDA9C85}"/>
              </a:ext>
            </a:extLst>
          </p:cNvPr>
          <p:cNvCxnSpPr>
            <a:cxnSpLocks/>
          </p:cNvCxnSpPr>
          <p:nvPr/>
        </p:nvCxnSpPr>
        <p:spPr>
          <a:xfrm rot="5400000">
            <a:off x="5158082" y="5052114"/>
            <a:ext cx="220575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D5DDB-6178-4154-8206-4DB0A2F67CF2}"/>
              </a:ext>
            </a:extLst>
          </p:cNvPr>
          <p:cNvGrpSpPr/>
          <p:nvPr/>
        </p:nvGrpSpPr>
        <p:grpSpPr>
          <a:xfrm>
            <a:off x="714864" y="3338712"/>
            <a:ext cx="908848" cy="873694"/>
            <a:chOff x="2330270" y="3347421"/>
            <a:chExt cx="908848" cy="873694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CAB4D0C7-B2CF-4BE2-8B93-9CB37ECA979C}"/>
                </a:ext>
              </a:extLst>
            </p:cNvPr>
            <p:cNvSpPr/>
            <p:nvPr/>
          </p:nvSpPr>
          <p:spPr>
            <a:xfrm rot="10800000">
              <a:off x="2330270" y="3347563"/>
              <a:ext cx="786610" cy="8735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5F6B78CD-348E-4C18-9EB3-62EF51624311}"/>
                </a:ext>
              </a:extLst>
            </p:cNvPr>
            <p:cNvSpPr/>
            <p:nvPr/>
          </p:nvSpPr>
          <p:spPr>
            <a:xfrm>
              <a:off x="3116880" y="3347421"/>
              <a:ext cx="122238" cy="18414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E37DEF-2CDF-430E-8069-501F9E720C5B}"/>
              </a:ext>
            </a:extLst>
          </p:cNvPr>
          <p:cNvGrpSpPr/>
          <p:nvPr/>
        </p:nvGrpSpPr>
        <p:grpSpPr>
          <a:xfrm>
            <a:off x="6530772" y="3334258"/>
            <a:ext cx="908848" cy="873694"/>
            <a:chOff x="2330270" y="3347421"/>
            <a:chExt cx="908848" cy="873694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8A98494-12A6-4AB9-AC0C-DC4E06CA1B80}"/>
                </a:ext>
              </a:extLst>
            </p:cNvPr>
            <p:cNvSpPr/>
            <p:nvPr/>
          </p:nvSpPr>
          <p:spPr>
            <a:xfrm rot="10800000">
              <a:off x="2330270" y="3347563"/>
              <a:ext cx="786610" cy="8735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02279244-7C05-4570-A057-FBE9FF609F6D}"/>
                </a:ext>
              </a:extLst>
            </p:cNvPr>
            <p:cNvSpPr/>
            <p:nvPr/>
          </p:nvSpPr>
          <p:spPr>
            <a:xfrm>
              <a:off x="3116880" y="3347421"/>
              <a:ext cx="122238" cy="18414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95C37-C563-4E61-993E-E7D4BD66C288}"/>
              </a:ext>
            </a:extLst>
          </p:cNvPr>
          <p:cNvSpPr/>
          <p:nvPr/>
        </p:nvSpPr>
        <p:spPr>
          <a:xfrm>
            <a:off x="7544110" y="3778047"/>
            <a:ext cx="4204977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Given a chain of custody of a TN (from the CTND), the OSP can make a decision based on its local policy using:</a:t>
            </a:r>
          </a:p>
          <a:p>
            <a:pPr marL="285750" indent="-285750">
              <a:buClr>
                <a:schemeClr val="accent2"/>
              </a:buClr>
              <a:buFont typeface="Wingdings 3" panose="05040102010807070707" pitchFamily="18" charset="2"/>
              <a:buChar char="}"/>
            </a:pPr>
            <a:r>
              <a:rPr lang="en-US" sz="1600" dirty="0">
                <a:solidFill>
                  <a:schemeClr val="accent1"/>
                </a:solidFill>
              </a:rPr>
              <a:t>The reputation of the Initiator Enterprise</a:t>
            </a:r>
          </a:p>
          <a:p>
            <a:pPr marL="285750" indent="-285750">
              <a:buClr>
                <a:schemeClr val="accent2"/>
              </a:buClr>
              <a:buFont typeface="Wingdings 3" panose="05040102010807070707" pitchFamily="18" charset="2"/>
              <a:buChar char="}"/>
            </a:pPr>
            <a:r>
              <a:rPr lang="en-US" sz="1600" dirty="0">
                <a:solidFill>
                  <a:schemeClr val="accent1"/>
                </a:solidFill>
              </a:rPr>
              <a:t>The reputations of the subsequent Enabler Enterprises</a:t>
            </a:r>
          </a:p>
          <a:p>
            <a:pPr marL="285750" indent="-285750">
              <a:buClr>
                <a:schemeClr val="accent2"/>
              </a:buClr>
              <a:buFont typeface="Wingdings 3" panose="05040102010807070707" pitchFamily="18" charset="2"/>
              <a:buChar char="}"/>
            </a:pPr>
            <a:r>
              <a:rPr lang="en-US" sz="1600" dirty="0">
                <a:solidFill>
                  <a:schemeClr val="accent1"/>
                </a:solidFill>
              </a:rPr>
              <a:t>and hence whether these entities are known to follow best practice on ensuring malicious INVITEs are rejected.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977F192-680A-44C3-8938-A89A1BF82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16" t="4693" r="7301" b="6452"/>
          <a:stretch>
            <a:fillRect/>
          </a:stretch>
        </p:blipFill>
        <p:spPr>
          <a:xfrm>
            <a:off x="867100" y="3484319"/>
            <a:ext cx="482136" cy="495936"/>
          </a:xfrm>
          <a:custGeom>
            <a:avLst/>
            <a:gdLst>
              <a:gd name="connsiteX0" fmla="*/ 438305 w 438305"/>
              <a:gd name="connsiteY0" fmla="*/ 0 h 450851"/>
              <a:gd name="connsiteX1" fmla="*/ 438305 w 438305"/>
              <a:gd name="connsiteY1" fmla="*/ 448470 h 450851"/>
              <a:gd name="connsiteX2" fmla="*/ 230 w 438305"/>
              <a:gd name="connsiteY2" fmla="*/ 450851 h 450851"/>
              <a:gd name="connsiteX3" fmla="*/ 231 w 438305"/>
              <a:gd name="connsiteY3" fmla="*/ 2381 h 4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05" h="450851">
                <a:moveTo>
                  <a:pt x="438305" y="0"/>
                </a:moveTo>
                <a:lnTo>
                  <a:pt x="438305" y="448470"/>
                </a:lnTo>
                <a:lnTo>
                  <a:pt x="230" y="450851"/>
                </a:lnTo>
                <a:cubicBezTo>
                  <a:pt x="-564" y="307711"/>
                  <a:pt x="1025" y="145521"/>
                  <a:pt x="231" y="2381"/>
                </a:cubicBez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420F01A-ADD0-4A8D-8786-A95FF48FCBDE}"/>
              </a:ext>
            </a:extLst>
          </p:cNvPr>
          <p:cNvGrpSpPr/>
          <p:nvPr/>
        </p:nvGrpSpPr>
        <p:grpSpPr>
          <a:xfrm>
            <a:off x="6684835" y="3488095"/>
            <a:ext cx="483065" cy="483065"/>
            <a:chOff x="6275388" y="2528888"/>
            <a:chExt cx="360362" cy="360362"/>
          </a:xfrm>
          <a:solidFill>
            <a:schemeClr val="bg1"/>
          </a:solidFill>
        </p:grpSpPr>
        <p:sp>
          <p:nvSpPr>
            <p:cNvPr id="24" name="Freeform 75">
              <a:extLst>
                <a:ext uri="{FF2B5EF4-FFF2-40B4-BE49-F238E27FC236}">
                  <a16:creationId xmlns:a16="http://schemas.microsoft.com/office/drawing/2014/main" id="{A52DB801-ACDC-4BF7-BDE9-09971B19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2776538"/>
              <a:ext cx="90488" cy="60325"/>
            </a:xfrm>
            <a:custGeom>
              <a:avLst/>
              <a:gdLst>
                <a:gd name="T0" fmla="*/ 140 w 340"/>
                <a:gd name="T1" fmla="*/ 226 h 226"/>
                <a:gd name="T2" fmla="*/ 140 w 340"/>
                <a:gd name="T3" fmla="*/ 226 h 226"/>
                <a:gd name="T4" fmla="*/ 129 w 340"/>
                <a:gd name="T5" fmla="*/ 223 h 226"/>
                <a:gd name="T6" fmla="*/ 124 w 340"/>
                <a:gd name="T7" fmla="*/ 221 h 226"/>
                <a:gd name="T8" fmla="*/ 120 w 340"/>
                <a:gd name="T9" fmla="*/ 218 h 226"/>
                <a:gd name="T10" fmla="*/ 8 w 340"/>
                <a:gd name="T11" fmla="*/ 104 h 226"/>
                <a:gd name="T12" fmla="*/ 8 w 340"/>
                <a:gd name="T13" fmla="*/ 104 h 226"/>
                <a:gd name="T14" fmla="*/ 4 w 340"/>
                <a:gd name="T15" fmla="*/ 100 h 226"/>
                <a:gd name="T16" fmla="*/ 2 w 340"/>
                <a:gd name="T17" fmla="*/ 95 h 226"/>
                <a:gd name="T18" fmla="*/ 0 w 340"/>
                <a:gd name="T19" fmla="*/ 90 h 226"/>
                <a:gd name="T20" fmla="*/ 0 w 340"/>
                <a:gd name="T21" fmla="*/ 85 h 226"/>
                <a:gd name="T22" fmla="*/ 1 w 340"/>
                <a:gd name="T23" fmla="*/ 79 h 226"/>
                <a:gd name="T24" fmla="*/ 2 w 340"/>
                <a:gd name="T25" fmla="*/ 74 h 226"/>
                <a:gd name="T26" fmla="*/ 5 w 340"/>
                <a:gd name="T27" fmla="*/ 69 h 226"/>
                <a:gd name="T28" fmla="*/ 8 w 340"/>
                <a:gd name="T29" fmla="*/ 65 h 226"/>
                <a:gd name="T30" fmla="*/ 8 w 340"/>
                <a:gd name="T31" fmla="*/ 65 h 226"/>
                <a:gd name="T32" fmla="*/ 13 w 340"/>
                <a:gd name="T33" fmla="*/ 61 h 226"/>
                <a:gd name="T34" fmla="*/ 18 w 340"/>
                <a:gd name="T35" fmla="*/ 59 h 226"/>
                <a:gd name="T36" fmla="*/ 23 w 340"/>
                <a:gd name="T37" fmla="*/ 57 h 226"/>
                <a:gd name="T38" fmla="*/ 28 w 340"/>
                <a:gd name="T39" fmla="*/ 57 h 226"/>
                <a:gd name="T40" fmla="*/ 34 w 340"/>
                <a:gd name="T41" fmla="*/ 57 h 226"/>
                <a:gd name="T42" fmla="*/ 39 w 340"/>
                <a:gd name="T43" fmla="*/ 59 h 226"/>
                <a:gd name="T44" fmla="*/ 44 w 340"/>
                <a:gd name="T45" fmla="*/ 61 h 226"/>
                <a:gd name="T46" fmla="*/ 48 w 340"/>
                <a:gd name="T47" fmla="*/ 65 h 226"/>
                <a:gd name="T48" fmla="*/ 140 w 340"/>
                <a:gd name="T49" fmla="*/ 158 h 226"/>
                <a:gd name="T50" fmla="*/ 292 w 340"/>
                <a:gd name="T51" fmla="*/ 8 h 226"/>
                <a:gd name="T52" fmla="*/ 292 w 340"/>
                <a:gd name="T53" fmla="*/ 8 h 226"/>
                <a:gd name="T54" fmla="*/ 296 w 340"/>
                <a:gd name="T55" fmla="*/ 4 h 226"/>
                <a:gd name="T56" fmla="*/ 301 w 340"/>
                <a:gd name="T57" fmla="*/ 2 h 226"/>
                <a:gd name="T58" fmla="*/ 306 w 340"/>
                <a:gd name="T59" fmla="*/ 0 h 226"/>
                <a:gd name="T60" fmla="*/ 312 w 340"/>
                <a:gd name="T61" fmla="*/ 0 h 226"/>
                <a:gd name="T62" fmla="*/ 317 w 340"/>
                <a:gd name="T63" fmla="*/ 0 h 226"/>
                <a:gd name="T64" fmla="*/ 322 w 340"/>
                <a:gd name="T65" fmla="*/ 2 h 226"/>
                <a:gd name="T66" fmla="*/ 327 w 340"/>
                <a:gd name="T67" fmla="*/ 4 h 226"/>
                <a:gd name="T68" fmla="*/ 332 w 340"/>
                <a:gd name="T69" fmla="*/ 8 h 226"/>
                <a:gd name="T70" fmla="*/ 332 w 340"/>
                <a:gd name="T71" fmla="*/ 8 h 226"/>
                <a:gd name="T72" fmla="*/ 335 w 340"/>
                <a:gd name="T73" fmla="*/ 13 h 226"/>
                <a:gd name="T74" fmla="*/ 338 w 340"/>
                <a:gd name="T75" fmla="*/ 17 h 226"/>
                <a:gd name="T76" fmla="*/ 339 w 340"/>
                <a:gd name="T77" fmla="*/ 23 h 226"/>
                <a:gd name="T78" fmla="*/ 340 w 340"/>
                <a:gd name="T79" fmla="*/ 28 h 226"/>
                <a:gd name="T80" fmla="*/ 339 w 340"/>
                <a:gd name="T81" fmla="*/ 34 h 226"/>
                <a:gd name="T82" fmla="*/ 338 w 340"/>
                <a:gd name="T83" fmla="*/ 40 h 226"/>
                <a:gd name="T84" fmla="*/ 335 w 340"/>
                <a:gd name="T85" fmla="*/ 44 h 226"/>
                <a:gd name="T86" fmla="*/ 331 w 340"/>
                <a:gd name="T87" fmla="*/ 49 h 226"/>
                <a:gd name="T88" fmla="*/ 161 w 340"/>
                <a:gd name="T89" fmla="*/ 218 h 226"/>
                <a:gd name="T90" fmla="*/ 161 w 340"/>
                <a:gd name="T91" fmla="*/ 218 h 226"/>
                <a:gd name="T92" fmla="*/ 156 w 340"/>
                <a:gd name="T93" fmla="*/ 222 h 226"/>
                <a:gd name="T94" fmla="*/ 152 w 340"/>
                <a:gd name="T95" fmla="*/ 224 h 226"/>
                <a:gd name="T96" fmla="*/ 145 w 340"/>
                <a:gd name="T97" fmla="*/ 226 h 226"/>
                <a:gd name="T98" fmla="*/ 140 w 340"/>
                <a:gd name="T99" fmla="*/ 226 h 226"/>
                <a:gd name="T100" fmla="*/ 140 w 340"/>
                <a:gd name="T10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" h="226">
                  <a:moveTo>
                    <a:pt x="140" y="226"/>
                  </a:moveTo>
                  <a:lnTo>
                    <a:pt x="140" y="226"/>
                  </a:lnTo>
                  <a:lnTo>
                    <a:pt x="129" y="223"/>
                  </a:lnTo>
                  <a:lnTo>
                    <a:pt x="124" y="221"/>
                  </a:lnTo>
                  <a:lnTo>
                    <a:pt x="120" y="21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" y="100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2" y="74"/>
                  </a:lnTo>
                  <a:lnTo>
                    <a:pt x="5" y="69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61"/>
                  </a:lnTo>
                  <a:lnTo>
                    <a:pt x="18" y="59"/>
                  </a:lnTo>
                  <a:lnTo>
                    <a:pt x="23" y="57"/>
                  </a:lnTo>
                  <a:lnTo>
                    <a:pt x="28" y="57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140" y="158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6" y="4"/>
                  </a:lnTo>
                  <a:lnTo>
                    <a:pt x="301" y="2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2" y="2"/>
                  </a:lnTo>
                  <a:lnTo>
                    <a:pt x="327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5" y="13"/>
                  </a:lnTo>
                  <a:lnTo>
                    <a:pt x="338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39" y="34"/>
                  </a:lnTo>
                  <a:lnTo>
                    <a:pt x="338" y="40"/>
                  </a:lnTo>
                  <a:lnTo>
                    <a:pt x="335" y="44"/>
                  </a:lnTo>
                  <a:lnTo>
                    <a:pt x="331" y="49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56" y="222"/>
                  </a:lnTo>
                  <a:lnTo>
                    <a:pt x="152" y="224"/>
                  </a:lnTo>
                  <a:lnTo>
                    <a:pt x="145" y="226"/>
                  </a:lnTo>
                  <a:lnTo>
                    <a:pt x="140" y="226"/>
                  </a:lnTo>
                  <a:lnTo>
                    <a:pt x="14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>
                <a:solidFill>
                  <a:srgbClr val="00274B"/>
                </a:solidFill>
                <a:latin typeface="Arial" pitchFamily="34" charset="0"/>
              </a:endParaRPr>
            </a:p>
          </p:txBody>
        </p:sp>
        <p:sp>
          <p:nvSpPr>
            <p:cNvPr id="25" name="Freeform 76">
              <a:extLst>
                <a:ext uri="{FF2B5EF4-FFF2-40B4-BE49-F238E27FC236}">
                  <a16:creationId xmlns:a16="http://schemas.microsoft.com/office/drawing/2014/main" id="{3FD5A884-86DB-4FC2-A4BB-7FCCE906D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2724150"/>
              <a:ext cx="165100" cy="165100"/>
            </a:xfrm>
            <a:custGeom>
              <a:avLst/>
              <a:gdLst>
                <a:gd name="T0" fmla="*/ 279 w 623"/>
                <a:gd name="T1" fmla="*/ 622 h 624"/>
                <a:gd name="T2" fmla="*/ 219 w 623"/>
                <a:gd name="T3" fmla="*/ 610 h 624"/>
                <a:gd name="T4" fmla="*/ 162 w 623"/>
                <a:gd name="T5" fmla="*/ 586 h 624"/>
                <a:gd name="T6" fmla="*/ 113 w 623"/>
                <a:gd name="T7" fmla="*/ 553 h 624"/>
                <a:gd name="T8" fmla="*/ 70 w 623"/>
                <a:gd name="T9" fmla="*/ 510 h 624"/>
                <a:gd name="T10" fmla="*/ 37 w 623"/>
                <a:gd name="T11" fmla="*/ 461 h 624"/>
                <a:gd name="T12" fmla="*/ 14 w 623"/>
                <a:gd name="T13" fmla="*/ 405 h 624"/>
                <a:gd name="T14" fmla="*/ 1 w 623"/>
                <a:gd name="T15" fmla="*/ 345 h 624"/>
                <a:gd name="T16" fmla="*/ 0 w 623"/>
                <a:gd name="T17" fmla="*/ 296 h 624"/>
                <a:gd name="T18" fmla="*/ 9 w 623"/>
                <a:gd name="T19" fmla="*/ 235 h 624"/>
                <a:gd name="T20" fmla="*/ 30 w 623"/>
                <a:gd name="T21" fmla="*/ 177 h 624"/>
                <a:gd name="T22" fmla="*/ 61 w 623"/>
                <a:gd name="T23" fmla="*/ 126 h 624"/>
                <a:gd name="T24" fmla="*/ 102 w 623"/>
                <a:gd name="T25" fmla="*/ 82 h 624"/>
                <a:gd name="T26" fmla="*/ 149 w 623"/>
                <a:gd name="T27" fmla="*/ 46 h 624"/>
                <a:gd name="T28" fmla="*/ 204 w 623"/>
                <a:gd name="T29" fmla="*/ 19 h 624"/>
                <a:gd name="T30" fmla="*/ 263 w 623"/>
                <a:gd name="T31" fmla="*/ 4 h 624"/>
                <a:gd name="T32" fmla="*/ 311 w 623"/>
                <a:gd name="T33" fmla="*/ 0 h 624"/>
                <a:gd name="T34" fmla="*/ 373 w 623"/>
                <a:gd name="T35" fmla="*/ 7 h 624"/>
                <a:gd name="T36" fmla="*/ 432 w 623"/>
                <a:gd name="T37" fmla="*/ 25 h 624"/>
                <a:gd name="T38" fmla="*/ 485 w 623"/>
                <a:gd name="T39" fmla="*/ 54 h 624"/>
                <a:gd name="T40" fmla="*/ 531 w 623"/>
                <a:gd name="T41" fmla="*/ 92 h 624"/>
                <a:gd name="T42" fmla="*/ 569 w 623"/>
                <a:gd name="T43" fmla="*/ 139 h 624"/>
                <a:gd name="T44" fmla="*/ 599 w 623"/>
                <a:gd name="T45" fmla="*/ 191 h 624"/>
                <a:gd name="T46" fmla="*/ 617 w 623"/>
                <a:gd name="T47" fmla="*/ 250 h 624"/>
                <a:gd name="T48" fmla="*/ 623 w 623"/>
                <a:gd name="T49" fmla="*/ 312 h 624"/>
                <a:gd name="T50" fmla="*/ 619 w 623"/>
                <a:gd name="T51" fmla="*/ 360 h 624"/>
                <a:gd name="T52" fmla="*/ 604 w 623"/>
                <a:gd name="T53" fmla="*/ 419 h 624"/>
                <a:gd name="T54" fmla="*/ 577 w 623"/>
                <a:gd name="T55" fmla="*/ 474 h 624"/>
                <a:gd name="T56" fmla="*/ 542 w 623"/>
                <a:gd name="T57" fmla="*/ 521 h 624"/>
                <a:gd name="T58" fmla="*/ 498 w 623"/>
                <a:gd name="T59" fmla="*/ 562 h 624"/>
                <a:gd name="T60" fmla="*/ 446 w 623"/>
                <a:gd name="T61" fmla="*/ 593 h 624"/>
                <a:gd name="T62" fmla="*/ 388 w 623"/>
                <a:gd name="T63" fmla="*/ 614 h 624"/>
                <a:gd name="T64" fmla="*/ 327 w 623"/>
                <a:gd name="T65" fmla="*/ 623 h 624"/>
                <a:gd name="T66" fmla="*/ 311 w 623"/>
                <a:gd name="T67" fmla="*/ 58 h 624"/>
                <a:gd name="T68" fmla="*/ 259 w 623"/>
                <a:gd name="T69" fmla="*/ 63 h 624"/>
                <a:gd name="T70" fmla="*/ 212 w 623"/>
                <a:gd name="T71" fmla="*/ 77 h 624"/>
                <a:gd name="T72" fmla="*/ 131 w 623"/>
                <a:gd name="T73" fmla="*/ 133 h 624"/>
                <a:gd name="T74" fmla="*/ 76 w 623"/>
                <a:gd name="T75" fmla="*/ 213 h 624"/>
                <a:gd name="T76" fmla="*/ 61 w 623"/>
                <a:gd name="T77" fmla="*/ 261 h 624"/>
                <a:gd name="T78" fmla="*/ 56 w 623"/>
                <a:gd name="T79" fmla="*/ 312 h 624"/>
                <a:gd name="T80" fmla="*/ 59 w 623"/>
                <a:gd name="T81" fmla="*/ 351 h 624"/>
                <a:gd name="T82" fmla="*/ 71 w 623"/>
                <a:gd name="T83" fmla="*/ 400 h 624"/>
                <a:gd name="T84" fmla="*/ 115 w 623"/>
                <a:gd name="T85" fmla="*/ 475 h 624"/>
                <a:gd name="T86" fmla="*/ 189 w 623"/>
                <a:gd name="T87" fmla="*/ 537 h 624"/>
                <a:gd name="T88" fmla="*/ 247 w 623"/>
                <a:gd name="T89" fmla="*/ 560 h 624"/>
                <a:gd name="T90" fmla="*/ 298 w 623"/>
                <a:gd name="T91" fmla="*/ 567 h 624"/>
                <a:gd name="T92" fmla="*/ 337 w 623"/>
                <a:gd name="T93" fmla="*/ 566 h 624"/>
                <a:gd name="T94" fmla="*/ 386 w 623"/>
                <a:gd name="T95" fmla="*/ 556 h 624"/>
                <a:gd name="T96" fmla="*/ 453 w 623"/>
                <a:gd name="T97" fmla="*/ 523 h 624"/>
                <a:gd name="T98" fmla="*/ 523 w 623"/>
                <a:gd name="T99" fmla="*/ 455 h 624"/>
                <a:gd name="T100" fmla="*/ 554 w 623"/>
                <a:gd name="T101" fmla="*/ 388 h 624"/>
                <a:gd name="T102" fmla="*/ 565 w 623"/>
                <a:gd name="T103" fmla="*/ 339 h 624"/>
                <a:gd name="T104" fmla="*/ 566 w 623"/>
                <a:gd name="T105" fmla="*/ 299 h 624"/>
                <a:gd name="T106" fmla="*/ 558 w 623"/>
                <a:gd name="T107" fmla="*/ 249 h 624"/>
                <a:gd name="T108" fmla="*/ 535 w 623"/>
                <a:gd name="T109" fmla="*/ 191 h 624"/>
                <a:gd name="T110" fmla="*/ 473 w 623"/>
                <a:gd name="T111" fmla="*/ 115 h 624"/>
                <a:gd name="T112" fmla="*/ 399 w 623"/>
                <a:gd name="T113" fmla="*/ 73 h 624"/>
                <a:gd name="T114" fmla="*/ 350 w 623"/>
                <a:gd name="T115" fmla="*/ 60 h 624"/>
                <a:gd name="T116" fmla="*/ 311 w 623"/>
                <a:gd name="T117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3" h="624">
                  <a:moveTo>
                    <a:pt x="311" y="624"/>
                  </a:moveTo>
                  <a:lnTo>
                    <a:pt x="311" y="624"/>
                  </a:lnTo>
                  <a:lnTo>
                    <a:pt x="295" y="623"/>
                  </a:lnTo>
                  <a:lnTo>
                    <a:pt x="279" y="622"/>
                  </a:lnTo>
                  <a:lnTo>
                    <a:pt x="263" y="620"/>
                  </a:lnTo>
                  <a:lnTo>
                    <a:pt x="248" y="617"/>
                  </a:lnTo>
                  <a:lnTo>
                    <a:pt x="233" y="614"/>
                  </a:lnTo>
                  <a:lnTo>
                    <a:pt x="219" y="610"/>
                  </a:lnTo>
                  <a:lnTo>
                    <a:pt x="204" y="605"/>
                  </a:lnTo>
                  <a:lnTo>
                    <a:pt x="189" y="599"/>
                  </a:lnTo>
                  <a:lnTo>
                    <a:pt x="176" y="593"/>
                  </a:lnTo>
                  <a:lnTo>
                    <a:pt x="162" y="586"/>
                  </a:lnTo>
                  <a:lnTo>
                    <a:pt x="149" y="579"/>
                  </a:lnTo>
                  <a:lnTo>
                    <a:pt x="137" y="571"/>
                  </a:lnTo>
                  <a:lnTo>
                    <a:pt x="125" y="562"/>
                  </a:lnTo>
                  <a:lnTo>
                    <a:pt x="113" y="553"/>
                  </a:lnTo>
                  <a:lnTo>
                    <a:pt x="102" y="543"/>
                  </a:lnTo>
                  <a:lnTo>
                    <a:pt x="90" y="533"/>
                  </a:lnTo>
                  <a:lnTo>
                    <a:pt x="80" y="521"/>
                  </a:lnTo>
                  <a:lnTo>
                    <a:pt x="70" y="510"/>
                  </a:lnTo>
                  <a:lnTo>
                    <a:pt x="61" y="499"/>
                  </a:lnTo>
                  <a:lnTo>
                    <a:pt x="52" y="487"/>
                  </a:lnTo>
                  <a:lnTo>
                    <a:pt x="44" y="474"/>
                  </a:lnTo>
                  <a:lnTo>
                    <a:pt x="37" y="461"/>
                  </a:lnTo>
                  <a:lnTo>
                    <a:pt x="30" y="448"/>
                  </a:lnTo>
                  <a:lnTo>
                    <a:pt x="24" y="434"/>
                  </a:lnTo>
                  <a:lnTo>
                    <a:pt x="18" y="419"/>
                  </a:lnTo>
                  <a:lnTo>
                    <a:pt x="14" y="405"/>
                  </a:lnTo>
                  <a:lnTo>
                    <a:pt x="9" y="390"/>
                  </a:lnTo>
                  <a:lnTo>
                    <a:pt x="6" y="375"/>
                  </a:lnTo>
                  <a:lnTo>
                    <a:pt x="3" y="360"/>
                  </a:lnTo>
                  <a:lnTo>
                    <a:pt x="1" y="345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1" y="281"/>
                  </a:lnTo>
                  <a:lnTo>
                    <a:pt x="3" y="265"/>
                  </a:lnTo>
                  <a:lnTo>
                    <a:pt x="6" y="250"/>
                  </a:lnTo>
                  <a:lnTo>
                    <a:pt x="9" y="235"/>
                  </a:lnTo>
                  <a:lnTo>
                    <a:pt x="14" y="219"/>
                  </a:lnTo>
                  <a:lnTo>
                    <a:pt x="18" y="205"/>
                  </a:lnTo>
                  <a:lnTo>
                    <a:pt x="24" y="191"/>
                  </a:lnTo>
                  <a:lnTo>
                    <a:pt x="30" y="177"/>
                  </a:lnTo>
                  <a:lnTo>
                    <a:pt x="37" y="164"/>
                  </a:lnTo>
                  <a:lnTo>
                    <a:pt x="44" y="151"/>
                  </a:lnTo>
                  <a:lnTo>
                    <a:pt x="52" y="139"/>
                  </a:lnTo>
                  <a:lnTo>
                    <a:pt x="61" y="126"/>
                  </a:lnTo>
                  <a:lnTo>
                    <a:pt x="70" y="114"/>
                  </a:lnTo>
                  <a:lnTo>
                    <a:pt x="80" y="103"/>
                  </a:lnTo>
                  <a:lnTo>
                    <a:pt x="90" y="92"/>
                  </a:lnTo>
                  <a:lnTo>
                    <a:pt x="102" y="82"/>
                  </a:lnTo>
                  <a:lnTo>
                    <a:pt x="113" y="72"/>
                  </a:lnTo>
                  <a:lnTo>
                    <a:pt x="125" y="63"/>
                  </a:lnTo>
                  <a:lnTo>
                    <a:pt x="137" y="54"/>
                  </a:lnTo>
                  <a:lnTo>
                    <a:pt x="149" y="46"/>
                  </a:lnTo>
                  <a:lnTo>
                    <a:pt x="162" y="39"/>
                  </a:lnTo>
                  <a:lnTo>
                    <a:pt x="176" y="31"/>
                  </a:lnTo>
                  <a:lnTo>
                    <a:pt x="189" y="25"/>
                  </a:lnTo>
                  <a:lnTo>
                    <a:pt x="204" y="19"/>
                  </a:lnTo>
                  <a:lnTo>
                    <a:pt x="219" y="14"/>
                  </a:lnTo>
                  <a:lnTo>
                    <a:pt x="233" y="10"/>
                  </a:lnTo>
                  <a:lnTo>
                    <a:pt x="248" y="7"/>
                  </a:lnTo>
                  <a:lnTo>
                    <a:pt x="263" y="4"/>
                  </a:lnTo>
                  <a:lnTo>
                    <a:pt x="279" y="2"/>
                  </a:lnTo>
                  <a:lnTo>
                    <a:pt x="295" y="1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27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3" y="7"/>
                  </a:lnTo>
                  <a:lnTo>
                    <a:pt x="388" y="10"/>
                  </a:lnTo>
                  <a:lnTo>
                    <a:pt x="404" y="14"/>
                  </a:lnTo>
                  <a:lnTo>
                    <a:pt x="418" y="19"/>
                  </a:lnTo>
                  <a:lnTo>
                    <a:pt x="432" y="25"/>
                  </a:lnTo>
                  <a:lnTo>
                    <a:pt x="446" y="31"/>
                  </a:lnTo>
                  <a:lnTo>
                    <a:pt x="459" y="39"/>
                  </a:lnTo>
                  <a:lnTo>
                    <a:pt x="472" y="46"/>
                  </a:lnTo>
                  <a:lnTo>
                    <a:pt x="485" y="54"/>
                  </a:lnTo>
                  <a:lnTo>
                    <a:pt x="498" y="63"/>
                  </a:lnTo>
                  <a:lnTo>
                    <a:pt x="510" y="72"/>
                  </a:lnTo>
                  <a:lnTo>
                    <a:pt x="521" y="82"/>
                  </a:lnTo>
                  <a:lnTo>
                    <a:pt x="531" y="92"/>
                  </a:lnTo>
                  <a:lnTo>
                    <a:pt x="542" y="103"/>
                  </a:lnTo>
                  <a:lnTo>
                    <a:pt x="551" y="114"/>
                  </a:lnTo>
                  <a:lnTo>
                    <a:pt x="561" y="126"/>
                  </a:lnTo>
                  <a:lnTo>
                    <a:pt x="569" y="139"/>
                  </a:lnTo>
                  <a:lnTo>
                    <a:pt x="577" y="151"/>
                  </a:lnTo>
                  <a:lnTo>
                    <a:pt x="585" y="164"/>
                  </a:lnTo>
                  <a:lnTo>
                    <a:pt x="591" y="177"/>
                  </a:lnTo>
                  <a:lnTo>
                    <a:pt x="599" y="191"/>
                  </a:lnTo>
                  <a:lnTo>
                    <a:pt x="604" y="205"/>
                  </a:lnTo>
                  <a:lnTo>
                    <a:pt x="609" y="219"/>
                  </a:lnTo>
                  <a:lnTo>
                    <a:pt x="613" y="235"/>
                  </a:lnTo>
                  <a:lnTo>
                    <a:pt x="617" y="250"/>
                  </a:lnTo>
                  <a:lnTo>
                    <a:pt x="619" y="265"/>
                  </a:lnTo>
                  <a:lnTo>
                    <a:pt x="621" y="281"/>
                  </a:lnTo>
                  <a:lnTo>
                    <a:pt x="623" y="296"/>
                  </a:lnTo>
                  <a:lnTo>
                    <a:pt x="623" y="312"/>
                  </a:lnTo>
                  <a:lnTo>
                    <a:pt x="623" y="312"/>
                  </a:lnTo>
                  <a:lnTo>
                    <a:pt x="623" y="328"/>
                  </a:lnTo>
                  <a:lnTo>
                    <a:pt x="621" y="345"/>
                  </a:lnTo>
                  <a:lnTo>
                    <a:pt x="619" y="360"/>
                  </a:lnTo>
                  <a:lnTo>
                    <a:pt x="617" y="375"/>
                  </a:lnTo>
                  <a:lnTo>
                    <a:pt x="613" y="390"/>
                  </a:lnTo>
                  <a:lnTo>
                    <a:pt x="609" y="405"/>
                  </a:lnTo>
                  <a:lnTo>
                    <a:pt x="604" y="419"/>
                  </a:lnTo>
                  <a:lnTo>
                    <a:pt x="599" y="434"/>
                  </a:lnTo>
                  <a:lnTo>
                    <a:pt x="591" y="448"/>
                  </a:lnTo>
                  <a:lnTo>
                    <a:pt x="585" y="461"/>
                  </a:lnTo>
                  <a:lnTo>
                    <a:pt x="577" y="474"/>
                  </a:lnTo>
                  <a:lnTo>
                    <a:pt x="569" y="487"/>
                  </a:lnTo>
                  <a:lnTo>
                    <a:pt x="561" y="499"/>
                  </a:lnTo>
                  <a:lnTo>
                    <a:pt x="551" y="510"/>
                  </a:lnTo>
                  <a:lnTo>
                    <a:pt x="542" y="521"/>
                  </a:lnTo>
                  <a:lnTo>
                    <a:pt x="531" y="533"/>
                  </a:lnTo>
                  <a:lnTo>
                    <a:pt x="521" y="543"/>
                  </a:lnTo>
                  <a:lnTo>
                    <a:pt x="510" y="553"/>
                  </a:lnTo>
                  <a:lnTo>
                    <a:pt x="498" y="562"/>
                  </a:lnTo>
                  <a:lnTo>
                    <a:pt x="485" y="571"/>
                  </a:lnTo>
                  <a:lnTo>
                    <a:pt x="472" y="579"/>
                  </a:lnTo>
                  <a:lnTo>
                    <a:pt x="459" y="586"/>
                  </a:lnTo>
                  <a:lnTo>
                    <a:pt x="446" y="593"/>
                  </a:lnTo>
                  <a:lnTo>
                    <a:pt x="432" y="599"/>
                  </a:lnTo>
                  <a:lnTo>
                    <a:pt x="418" y="605"/>
                  </a:lnTo>
                  <a:lnTo>
                    <a:pt x="404" y="610"/>
                  </a:lnTo>
                  <a:lnTo>
                    <a:pt x="388" y="614"/>
                  </a:lnTo>
                  <a:lnTo>
                    <a:pt x="373" y="617"/>
                  </a:lnTo>
                  <a:lnTo>
                    <a:pt x="358" y="620"/>
                  </a:lnTo>
                  <a:lnTo>
                    <a:pt x="343" y="622"/>
                  </a:lnTo>
                  <a:lnTo>
                    <a:pt x="327" y="623"/>
                  </a:lnTo>
                  <a:lnTo>
                    <a:pt x="311" y="624"/>
                  </a:lnTo>
                  <a:lnTo>
                    <a:pt x="311" y="624"/>
                  </a:lnTo>
                  <a:close/>
                  <a:moveTo>
                    <a:pt x="311" y="58"/>
                  </a:moveTo>
                  <a:lnTo>
                    <a:pt x="311" y="58"/>
                  </a:lnTo>
                  <a:lnTo>
                    <a:pt x="298" y="58"/>
                  </a:lnTo>
                  <a:lnTo>
                    <a:pt x="285" y="59"/>
                  </a:lnTo>
                  <a:lnTo>
                    <a:pt x="272" y="60"/>
                  </a:lnTo>
                  <a:lnTo>
                    <a:pt x="259" y="63"/>
                  </a:lnTo>
                  <a:lnTo>
                    <a:pt x="247" y="65"/>
                  </a:lnTo>
                  <a:lnTo>
                    <a:pt x="235" y="69"/>
                  </a:lnTo>
                  <a:lnTo>
                    <a:pt x="224" y="73"/>
                  </a:lnTo>
                  <a:lnTo>
                    <a:pt x="212" y="77"/>
                  </a:lnTo>
                  <a:lnTo>
                    <a:pt x="189" y="88"/>
                  </a:lnTo>
                  <a:lnTo>
                    <a:pt x="168" y="101"/>
                  </a:lnTo>
                  <a:lnTo>
                    <a:pt x="149" y="115"/>
                  </a:lnTo>
                  <a:lnTo>
                    <a:pt x="131" y="133"/>
                  </a:lnTo>
                  <a:lnTo>
                    <a:pt x="115" y="151"/>
                  </a:lnTo>
                  <a:lnTo>
                    <a:pt x="100" y="170"/>
                  </a:lnTo>
                  <a:lnTo>
                    <a:pt x="86" y="191"/>
                  </a:lnTo>
                  <a:lnTo>
                    <a:pt x="76" y="213"/>
                  </a:lnTo>
                  <a:lnTo>
                    <a:pt x="71" y="224"/>
                  </a:lnTo>
                  <a:lnTo>
                    <a:pt x="67" y="237"/>
                  </a:lnTo>
                  <a:lnTo>
                    <a:pt x="64" y="249"/>
                  </a:lnTo>
                  <a:lnTo>
                    <a:pt x="61" y="261"/>
                  </a:lnTo>
                  <a:lnTo>
                    <a:pt x="59" y="274"/>
                  </a:lnTo>
                  <a:lnTo>
                    <a:pt x="57" y="286"/>
                  </a:lnTo>
                  <a:lnTo>
                    <a:pt x="56" y="299"/>
                  </a:lnTo>
                  <a:lnTo>
                    <a:pt x="56" y="312"/>
                  </a:lnTo>
                  <a:lnTo>
                    <a:pt x="56" y="312"/>
                  </a:lnTo>
                  <a:lnTo>
                    <a:pt x="56" y="325"/>
                  </a:lnTo>
                  <a:lnTo>
                    <a:pt x="57" y="339"/>
                  </a:lnTo>
                  <a:lnTo>
                    <a:pt x="59" y="351"/>
                  </a:lnTo>
                  <a:lnTo>
                    <a:pt x="61" y="364"/>
                  </a:lnTo>
                  <a:lnTo>
                    <a:pt x="64" y="376"/>
                  </a:lnTo>
                  <a:lnTo>
                    <a:pt x="67" y="388"/>
                  </a:lnTo>
                  <a:lnTo>
                    <a:pt x="71" y="400"/>
                  </a:lnTo>
                  <a:lnTo>
                    <a:pt x="76" y="411"/>
                  </a:lnTo>
                  <a:lnTo>
                    <a:pt x="86" y="434"/>
                  </a:lnTo>
                  <a:lnTo>
                    <a:pt x="100" y="455"/>
                  </a:lnTo>
                  <a:lnTo>
                    <a:pt x="115" y="475"/>
                  </a:lnTo>
                  <a:lnTo>
                    <a:pt x="131" y="493"/>
                  </a:lnTo>
                  <a:lnTo>
                    <a:pt x="149" y="509"/>
                  </a:lnTo>
                  <a:lnTo>
                    <a:pt x="168" y="523"/>
                  </a:lnTo>
                  <a:lnTo>
                    <a:pt x="189" y="537"/>
                  </a:lnTo>
                  <a:lnTo>
                    <a:pt x="212" y="548"/>
                  </a:lnTo>
                  <a:lnTo>
                    <a:pt x="224" y="552"/>
                  </a:lnTo>
                  <a:lnTo>
                    <a:pt x="235" y="556"/>
                  </a:lnTo>
                  <a:lnTo>
                    <a:pt x="247" y="560"/>
                  </a:lnTo>
                  <a:lnTo>
                    <a:pt x="259" y="562"/>
                  </a:lnTo>
                  <a:lnTo>
                    <a:pt x="272" y="565"/>
                  </a:lnTo>
                  <a:lnTo>
                    <a:pt x="285" y="566"/>
                  </a:lnTo>
                  <a:lnTo>
                    <a:pt x="298" y="567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24" y="567"/>
                  </a:lnTo>
                  <a:lnTo>
                    <a:pt x="337" y="566"/>
                  </a:lnTo>
                  <a:lnTo>
                    <a:pt x="350" y="565"/>
                  </a:lnTo>
                  <a:lnTo>
                    <a:pt x="362" y="562"/>
                  </a:lnTo>
                  <a:lnTo>
                    <a:pt x="374" y="560"/>
                  </a:lnTo>
                  <a:lnTo>
                    <a:pt x="386" y="556"/>
                  </a:lnTo>
                  <a:lnTo>
                    <a:pt x="399" y="552"/>
                  </a:lnTo>
                  <a:lnTo>
                    <a:pt x="411" y="548"/>
                  </a:lnTo>
                  <a:lnTo>
                    <a:pt x="433" y="537"/>
                  </a:lnTo>
                  <a:lnTo>
                    <a:pt x="453" y="523"/>
                  </a:lnTo>
                  <a:lnTo>
                    <a:pt x="473" y="509"/>
                  </a:lnTo>
                  <a:lnTo>
                    <a:pt x="491" y="493"/>
                  </a:lnTo>
                  <a:lnTo>
                    <a:pt x="508" y="475"/>
                  </a:lnTo>
                  <a:lnTo>
                    <a:pt x="523" y="455"/>
                  </a:lnTo>
                  <a:lnTo>
                    <a:pt x="535" y="434"/>
                  </a:lnTo>
                  <a:lnTo>
                    <a:pt x="546" y="411"/>
                  </a:lnTo>
                  <a:lnTo>
                    <a:pt x="551" y="400"/>
                  </a:lnTo>
                  <a:lnTo>
                    <a:pt x="554" y="388"/>
                  </a:lnTo>
                  <a:lnTo>
                    <a:pt x="558" y="376"/>
                  </a:lnTo>
                  <a:lnTo>
                    <a:pt x="561" y="364"/>
                  </a:lnTo>
                  <a:lnTo>
                    <a:pt x="563" y="351"/>
                  </a:lnTo>
                  <a:lnTo>
                    <a:pt x="565" y="339"/>
                  </a:lnTo>
                  <a:lnTo>
                    <a:pt x="566" y="325"/>
                  </a:lnTo>
                  <a:lnTo>
                    <a:pt x="566" y="312"/>
                  </a:lnTo>
                  <a:lnTo>
                    <a:pt x="566" y="312"/>
                  </a:lnTo>
                  <a:lnTo>
                    <a:pt x="566" y="299"/>
                  </a:lnTo>
                  <a:lnTo>
                    <a:pt x="565" y="286"/>
                  </a:lnTo>
                  <a:lnTo>
                    <a:pt x="563" y="274"/>
                  </a:lnTo>
                  <a:lnTo>
                    <a:pt x="561" y="261"/>
                  </a:lnTo>
                  <a:lnTo>
                    <a:pt x="558" y="249"/>
                  </a:lnTo>
                  <a:lnTo>
                    <a:pt x="554" y="237"/>
                  </a:lnTo>
                  <a:lnTo>
                    <a:pt x="551" y="224"/>
                  </a:lnTo>
                  <a:lnTo>
                    <a:pt x="546" y="213"/>
                  </a:lnTo>
                  <a:lnTo>
                    <a:pt x="535" y="191"/>
                  </a:lnTo>
                  <a:lnTo>
                    <a:pt x="523" y="170"/>
                  </a:lnTo>
                  <a:lnTo>
                    <a:pt x="508" y="151"/>
                  </a:lnTo>
                  <a:lnTo>
                    <a:pt x="491" y="133"/>
                  </a:lnTo>
                  <a:lnTo>
                    <a:pt x="473" y="115"/>
                  </a:lnTo>
                  <a:lnTo>
                    <a:pt x="453" y="101"/>
                  </a:lnTo>
                  <a:lnTo>
                    <a:pt x="433" y="88"/>
                  </a:lnTo>
                  <a:lnTo>
                    <a:pt x="411" y="77"/>
                  </a:lnTo>
                  <a:lnTo>
                    <a:pt x="399" y="73"/>
                  </a:lnTo>
                  <a:lnTo>
                    <a:pt x="386" y="69"/>
                  </a:lnTo>
                  <a:lnTo>
                    <a:pt x="374" y="65"/>
                  </a:lnTo>
                  <a:lnTo>
                    <a:pt x="362" y="63"/>
                  </a:lnTo>
                  <a:lnTo>
                    <a:pt x="350" y="60"/>
                  </a:lnTo>
                  <a:lnTo>
                    <a:pt x="337" y="59"/>
                  </a:lnTo>
                  <a:lnTo>
                    <a:pt x="324" y="58"/>
                  </a:lnTo>
                  <a:lnTo>
                    <a:pt x="311" y="58"/>
                  </a:lnTo>
                  <a:lnTo>
                    <a:pt x="31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>
                <a:solidFill>
                  <a:srgbClr val="00274B"/>
                </a:solidFill>
                <a:latin typeface="Arial" pitchFamily="34" charset="0"/>
              </a:endParaRPr>
            </a:p>
          </p:txBody>
        </p:sp>
        <p:sp>
          <p:nvSpPr>
            <p:cNvPr id="26" name="Freeform 77">
              <a:extLst>
                <a:ext uri="{FF2B5EF4-FFF2-40B4-BE49-F238E27FC236}">
                  <a16:creationId xmlns:a16="http://schemas.microsoft.com/office/drawing/2014/main" id="{F31130A4-4D0A-4B2A-A8E7-1811B04C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2528888"/>
              <a:ext cx="212725" cy="300038"/>
            </a:xfrm>
            <a:custGeom>
              <a:avLst/>
              <a:gdLst>
                <a:gd name="T0" fmla="*/ 8 w 799"/>
                <a:gd name="T1" fmla="*/ 1125 h 1133"/>
                <a:gd name="T2" fmla="*/ 1 w 799"/>
                <a:gd name="T3" fmla="*/ 1077 h 1133"/>
                <a:gd name="T4" fmla="*/ 26 w 799"/>
                <a:gd name="T5" fmla="*/ 882 h 1133"/>
                <a:gd name="T6" fmla="*/ 73 w 799"/>
                <a:gd name="T7" fmla="*/ 812 h 1133"/>
                <a:gd name="T8" fmla="*/ 242 w 799"/>
                <a:gd name="T9" fmla="*/ 737 h 1133"/>
                <a:gd name="T10" fmla="*/ 386 w 799"/>
                <a:gd name="T11" fmla="*/ 571 h 1133"/>
                <a:gd name="T12" fmla="*/ 330 w 799"/>
                <a:gd name="T13" fmla="*/ 492 h 1133"/>
                <a:gd name="T14" fmla="*/ 305 w 799"/>
                <a:gd name="T15" fmla="*/ 407 h 1133"/>
                <a:gd name="T16" fmla="*/ 279 w 799"/>
                <a:gd name="T17" fmla="*/ 336 h 1133"/>
                <a:gd name="T18" fmla="*/ 294 w 799"/>
                <a:gd name="T19" fmla="*/ 278 h 1133"/>
                <a:gd name="T20" fmla="*/ 293 w 799"/>
                <a:gd name="T21" fmla="*/ 204 h 1133"/>
                <a:gd name="T22" fmla="*/ 300 w 799"/>
                <a:gd name="T23" fmla="*/ 119 h 1133"/>
                <a:gd name="T24" fmla="*/ 341 w 799"/>
                <a:gd name="T25" fmla="*/ 83 h 1133"/>
                <a:gd name="T26" fmla="*/ 394 w 799"/>
                <a:gd name="T27" fmla="*/ 58 h 1133"/>
                <a:gd name="T28" fmla="*/ 478 w 799"/>
                <a:gd name="T29" fmla="*/ 13 h 1133"/>
                <a:gd name="T30" fmla="*/ 581 w 799"/>
                <a:gd name="T31" fmla="*/ 0 h 1133"/>
                <a:gd name="T32" fmla="*/ 681 w 799"/>
                <a:gd name="T33" fmla="*/ 12 h 1133"/>
                <a:gd name="T34" fmla="*/ 774 w 799"/>
                <a:gd name="T35" fmla="*/ 64 h 1133"/>
                <a:gd name="T36" fmla="*/ 798 w 799"/>
                <a:gd name="T37" fmla="*/ 137 h 1133"/>
                <a:gd name="T38" fmla="*/ 772 w 799"/>
                <a:gd name="T39" fmla="*/ 260 h 1133"/>
                <a:gd name="T40" fmla="*/ 797 w 799"/>
                <a:gd name="T41" fmla="*/ 311 h 1133"/>
                <a:gd name="T42" fmla="*/ 790 w 799"/>
                <a:gd name="T43" fmla="*/ 382 h 1133"/>
                <a:gd name="T44" fmla="*/ 761 w 799"/>
                <a:gd name="T45" fmla="*/ 448 h 1133"/>
                <a:gd name="T46" fmla="*/ 724 w 799"/>
                <a:gd name="T47" fmla="*/ 536 h 1133"/>
                <a:gd name="T48" fmla="*/ 742 w 799"/>
                <a:gd name="T49" fmla="*/ 706 h 1133"/>
                <a:gd name="T50" fmla="*/ 678 w 799"/>
                <a:gd name="T51" fmla="*/ 744 h 1133"/>
                <a:gd name="T52" fmla="*/ 626 w 799"/>
                <a:gd name="T53" fmla="*/ 717 h 1133"/>
                <a:gd name="T54" fmla="*/ 625 w 799"/>
                <a:gd name="T55" fmla="*/ 554 h 1133"/>
                <a:gd name="T56" fmla="*/ 653 w 799"/>
                <a:gd name="T57" fmla="*/ 529 h 1133"/>
                <a:gd name="T58" fmla="*/ 698 w 799"/>
                <a:gd name="T59" fmla="*/ 462 h 1133"/>
                <a:gd name="T60" fmla="*/ 711 w 799"/>
                <a:gd name="T61" fmla="*/ 382 h 1133"/>
                <a:gd name="T62" fmla="*/ 738 w 799"/>
                <a:gd name="T63" fmla="*/ 364 h 1133"/>
                <a:gd name="T64" fmla="*/ 739 w 799"/>
                <a:gd name="T65" fmla="*/ 312 h 1133"/>
                <a:gd name="T66" fmla="*/ 715 w 799"/>
                <a:gd name="T67" fmla="*/ 295 h 1133"/>
                <a:gd name="T68" fmla="*/ 711 w 799"/>
                <a:gd name="T69" fmla="*/ 261 h 1133"/>
                <a:gd name="T70" fmla="*/ 742 w 799"/>
                <a:gd name="T71" fmla="*/ 152 h 1133"/>
                <a:gd name="T72" fmla="*/ 727 w 799"/>
                <a:gd name="T73" fmla="*/ 98 h 1133"/>
                <a:gd name="T74" fmla="*/ 664 w 799"/>
                <a:gd name="T75" fmla="*/ 66 h 1133"/>
                <a:gd name="T76" fmla="*/ 552 w 799"/>
                <a:gd name="T77" fmla="*/ 57 h 1133"/>
                <a:gd name="T78" fmla="*/ 449 w 799"/>
                <a:gd name="T79" fmla="*/ 87 h 1133"/>
                <a:gd name="T80" fmla="*/ 422 w 799"/>
                <a:gd name="T81" fmla="*/ 121 h 1133"/>
                <a:gd name="T82" fmla="*/ 391 w 799"/>
                <a:gd name="T83" fmla="*/ 137 h 1133"/>
                <a:gd name="T84" fmla="*/ 353 w 799"/>
                <a:gd name="T85" fmla="*/ 140 h 1133"/>
                <a:gd name="T86" fmla="*/ 352 w 799"/>
                <a:gd name="T87" fmla="*/ 210 h 1133"/>
                <a:gd name="T88" fmla="*/ 369 w 799"/>
                <a:gd name="T89" fmla="*/ 279 h 1133"/>
                <a:gd name="T90" fmla="*/ 346 w 799"/>
                <a:gd name="T91" fmla="*/ 307 h 1133"/>
                <a:gd name="T92" fmla="*/ 337 w 799"/>
                <a:gd name="T93" fmla="*/ 347 h 1133"/>
                <a:gd name="T94" fmla="*/ 358 w 799"/>
                <a:gd name="T95" fmla="*/ 369 h 1133"/>
                <a:gd name="T96" fmla="*/ 370 w 799"/>
                <a:gd name="T97" fmla="*/ 413 h 1133"/>
                <a:gd name="T98" fmla="*/ 401 w 799"/>
                <a:gd name="T99" fmla="*/ 506 h 1133"/>
                <a:gd name="T100" fmla="*/ 444 w 799"/>
                <a:gd name="T101" fmla="*/ 541 h 1133"/>
                <a:gd name="T102" fmla="*/ 454 w 799"/>
                <a:gd name="T103" fmla="*/ 709 h 1133"/>
                <a:gd name="T104" fmla="*/ 436 w 799"/>
                <a:gd name="T105" fmla="*/ 731 h 1133"/>
                <a:gd name="T106" fmla="*/ 197 w 799"/>
                <a:gd name="T107" fmla="*/ 813 h 1133"/>
                <a:gd name="T108" fmla="*/ 87 w 799"/>
                <a:gd name="T109" fmla="*/ 876 h 1133"/>
                <a:gd name="T110" fmla="*/ 62 w 799"/>
                <a:gd name="T111" fmla="*/ 101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9" h="1133">
                  <a:moveTo>
                    <a:pt x="623" y="1133"/>
                  </a:moveTo>
                  <a:lnTo>
                    <a:pt x="29" y="1133"/>
                  </a:lnTo>
                  <a:lnTo>
                    <a:pt x="29" y="1133"/>
                  </a:lnTo>
                  <a:lnTo>
                    <a:pt x="23" y="1133"/>
                  </a:lnTo>
                  <a:lnTo>
                    <a:pt x="17" y="1131"/>
                  </a:lnTo>
                  <a:lnTo>
                    <a:pt x="12" y="1128"/>
                  </a:lnTo>
                  <a:lnTo>
                    <a:pt x="8" y="1125"/>
                  </a:lnTo>
                  <a:lnTo>
                    <a:pt x="8" y="1125"/>
                  </a:lnTo>
                  <a:lnTo>
                    <a:pt x="5" y="1121"/>
                  </a:lnTo>
                  <a:lnTo>
                    <a:pt x="2" y="1116"/>
                  </a:lnTo>
                  <a:lnTo>
                    <a:pt x="1" y="111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" y="1077"/>
                  </a:lnTo>
                  <a:lnTo>
                    <a:pt x="2" y="1048"/>
                  </a:lnTo>
                  <a:lnTo>
                    <a:pt x="4" y="1014"/>
                  </a:lnTo>
                  <a:lnTo>
                    <a:pt x="8" y="977"/>
                  </a:lnTo>
                  <a:lnTo>
                    <a:pt x="13" y="937"/>
                  </a:lnTo>
                  <a:lnTo>
                    <a:pt x="17" y="918"/>
                  </a:lnTo>
                  <a:lnTo>
                    <a:pt x="20" y="900"/>
                  </a:lnTo>
                  <a:lnTo>
                    <a:pt x="26" y="882"/>
                  </a:lnTo>
                  <a:lnTo>
                    <a:pt x="31" y="865"/>
                  </a:lnTo>
                  <a:lnTo>
                    <a:pt x="31" y="865"/>
                  </a:lnTo>
                  <a:lnTo>
                    <a:pt x="36" y="853"/>
                  </a:lnTo>
                  <a:lnTo>
                    <a:pt x="42" y="842"/>
                  </a:lnTo>
                  <a:lnTo>
                    <a:pt x="51" y="831"/>
                  </a:lnTo>
                  <a:lnTo>
                    <a:pt x="61" y="821"/>
                  </a:lnTo>
                  <a:lnTo>
                    <a:pt x="73" y="812"/>
                  </a:lnTo>
                  <a:lnTo>
                    <a:pt x="87" y="803"/>
                  </a:lnTo>
                  <a:lnTo>
                    <a:pt x="102" y="794"/>
                  </a:lnTo>
                  <a:lnTo>
                    <a:pt x="118" y="785"/>
                  </a:lnTo>
                  <a:lnTo>
                    <a:pt x="137" y="777"/>
                  </a:lnTo>
                  <a:lnTo>
                    <a:pt x="155" y="769"/>
                  </a:lnTo>
                  <a:lnTo>
                    <a:pt x="196" y="753"/>
                  </a:lnTo>
                  <a:lnTo>
                    <a:pt x="242" y="737"/>
                  </a:lnTo>
                  <a:lnTo>
                    <a:pt x="290" y="721"/>
                  </a:lnTo>
                  <a:lnTo>
                    <a:pt x="290" y="721"/>
                  </a:lnTo>
                  <a:lnTo>
                    <a:pt x="344" y="703"/>
                  </a:lnTo>
                  <a:lnTo>
                    <a:pt x="397" y="685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86" y="571"/>
                  </a:lnTo>
                  <a:lnTo>
                    <a:pt x="373" y="559"/>
                  </a:lnTo>
                  <a:lnTo>
                    <a:pt x="360" y="544"/>
                  </a:lnTo>
                  <a:lnTo>
                    <a:pt x="354" y="536"/>
                  </a:lnTo>
                  <a:lnTo>
                    <a:pt x="347" y="527"/>
                  </a:lnTo>
                  <a:lnTo>
                    <a:pt x="341" y="516"/>
                  </a:lnTo>
                  <a:lnTo>
                    <a:pt x="335" y="505"/>
                  </a:lnTo>
                  <a:lnTo>
                    <a:pt x="330" y="492"/>
                  </a:lnTo>
                  <a:lnTo>
                    <a:pt x="324" y="479"/>
                  </a:lnTo>
                  <a:lnTo>
                    <a:pt x="320" y="463"/>
                  </a:lnTo>
                  <a:lnTo>
                    <a:pt x="317" y="448"/>
                  </a:lnTo>
                  <a:lnTo>
                    <a:pt x="314" y="431"/>
                  </a:lnTo>
                  <a:lnTo>
                    <a:pt x="312" y="413"/>
                  </a:lnTo>
                  <a:lnTo>
                    <a:pt x="312" y="413"/>
                  </a:lnTo>
                  <a:lnTo>
                    <a:pt x="305" y="407"/>
                  </a:lnTo>
                  <a:lnTo>
                    <a:pt x="298" y="401"/>
                  </a:lnTo>
                  <a:lnTo>
                    <a:pt x="293" y="393"/>
                  </a:lnTo>
                  <a:lnTo>
                    <a:pt x="288" y="383"/>
                  </a:lnTo>
                  <a:lnTo>
                    <a:pt x="284" y="373"/>
                  </a:lnTo>
                  <a:lnTo>
                    <a:pt x="281" y="361"/>
                  </a:lnTo>
                  <a:lnTo>
                    <a:pt x="279" y="349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0" y="321"/>
                  </a:lnTo>
                  <a:lnTo>
                    <a:pt x="282" y="308"/>
                  </a:lnTo>
                  <a:lnTo>
                    <a:pt x="285" y="295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94" y="278"/>
                  </a:lnTo>
                  <a:lnTo>
                    <a:pt x="298" y="272"/>
                  </a:lnTo>
                  <a:lnTo>
                    <a:pt x="302" y="267"/>
                  </a:lnTo>
                  <a:lnTo>
                    <a:pt x="307" y="262"/>
                  </a:lnTo>
                  <a:lnTo>
                    <a:pt x="307" y="262"/>
                  </a:lnTo>
                  <a:lnTo>
                    <a:pt x="302" y="245"/>
                  </a:lnTo>
                  <a:lnTo>
                    <a:pt x="297" y="225"/>
                  </a:lnTo>
                  <a:lnTo>
                    <a:pt x="293" y="204"/>
                  </a:lnTo>
                  <a:lnTo>
                    <a:pt x="290" y="182"/>
                  </a:lnTo>
                  <a:lnTo>
                    <a:pt x="290" y="170"/>
                  </a:lnTo>
                  <a:lnTo>
                    <a:pt x="290" y="159"/>
                  </a:lnTo>
                  <a:lnTo>
                    <a:pt x="291" y="148"/>
                  </a:lnTo>
                  <a:lnTo>
                    <a:pt x="293" y="138"/>
                  </a:lnTo>
                  <a:lnTo>
                    <a:pt x="296" y="128"/>
                  </a:lnTo>
                  <a:lnTo>
                    <a:pt x="300" y="119"/>
                  </a:lnTo>
                  <a:lnTo>
                    <a:pt x="305" y="110"/>
                  </a:lnTo>
                  <a:lnTo>
                    <a:pt x="311" y="102"/>
                  </a:lnTo>
                  <a:lnTo>
                    <a:pt x="311" y="102"/>
                  </a:lnTo>
                  <a:lnTo>
                    <a:pt x="317" y="96"/>
                  </a:lnTo>
                  <a:lnTo>
                    <a:pt x="324" y="91"/>
                  </a:lnTo>
                  <a:lnTo>
                    <a:pt x="333" y="86"/>
                  </a:lnTo>
                  <a:lnTo>
                    <a:pt x="341" y="83"/>
                  </a:lnTo>
                  <a:lnTo>
                    <a:pt x="350" y="81"/>
                  </a:lnTo>
                  <a:lnTo>
                    <a:pt x="359" y="79"/>
                  </a:lnTo>
                  <a:lnTo>
                    <a:pt x="369" y="78"/>
                  </a:lnTo>
                  <a:lnTo>
                    <a:pt x="379" y="78"/>
                  </a:lnTo>
                  <a:lnTo>
                    <a:pt x="379" y="78"/>
                  </a:lnTo>
                  <a:lnTo>
                    <a:pt x="386" y="67"/>
                  </a:lnTo>
                  <a:lnTo>
                    <a:pt x="394" y="58"/>
                  </a:lnTo>
                  <a:lnTo>
                    <a:pt x="404" y="49"/>
                  </a:lnTo>
                  <a:lnTo>
                    <a:pt x="414" y="41"/>
                  </a:lnTo>
                  <a:lnTo>
                    <a:pt x="425" y="34"/>
                  </a:lnTo>
                  <a:lnTo>
                    <a:pt x="438" y="28"/>
                  </a:lnTo>
                  <a:lnTo>
                    <a:pt x="451" y="22"/>
                  </a:lnTo>
                  <a:lnTo>
                    <a:pt x="464" y="17"/>
                  </a:lnTo>
                  <a:lnTo>
                    <a:pt x="478" y="13"/>
                  </a:lnTo>
                  <a:lnTo>
                    <a:pt x="493" y="9"/>
                  </a:lnTo>
                  <a:lnTo>
                    <a:pt x="507" y="6"/>
                  </a:lnTo>
                  <a:lnTo>
                    <a:pt x="522" y="4"/>
                  </a:lnTo>
                  <a:lnTo>
                    <a:pt x="552" y="1"/>
                  </a:lnTo>
                  <a:lnTo>
                    <a:pt x="581" y="0"/>
                  </a:lnTo>
                  <a:lnTo>
                    <a:pt x="581" y="0"/>
                  </a:lnTo>
                  <a:lnTo>
                    <a:pt x="581" y="0"/>
                  </a:lnTo>
                  <a:lnTo>
                    <a:pt x="581" y="0"/>
                  </a:lnTo>
                  <a:lnTo>
                    <a:pt x="597" y="0"/>
                  </a:lnTo>
                  <a:lnTo>
                    <a:pt x="614" y="1"/>
                  </a:lnTo>
                  <a:lnTo>
                    <a:pt x="632" y="3"/>
                  </a:lnTo>
                  <a:lnTo>
                    <a:pt x="648" y="5"/>
                  </a:lnTo>
                  <a:lnTo>
                    <a:pt x="665" y="8"/>
                  </a:lnTo>
                  <a:lnTo>
                    <a:pt x="681" y="12"/>
                  </a:lnTo>
                  <a:lnTo>
                    <a:pt x="697" y="17"/>
                  </a:lnTo>
                  <a:lnTo>
                    <a:pt x="712" y="22"/>
                  </a:lnTo>
                  <a:lnTo>
                    <a:pt x="726" y="29"/>
                  </a:lnTo>
                  <a:lnTo>
                    <a:pt x="741" y="36"/>
                  </a:lnTo>
                  <a:lnTo>
                    <a:pt x="753" y="45"/>
                  </a:lnTo>
                  <a:lnTo>
                    <a:pt x="764" y="54"/>
                  </a:lnTo>
                  <a:lnTo>
                    <a:pt x="774" y="64"/>
                  </a:lnTo>
                  <a:lnTo>
                    <a:pt x="782" y="76"/>
                  </a:lnTo>
                  <a:lnTo>
                    <a:pt x="788" y="89"/>
                  </a:lnTo>
                  <a:lnTo>
                    <a:pt x="793" y="102"/>
                  </a:lnTo>
                  <a:lnTo>
                    <a:pt x="793" y="102"/>
                  </a:lnTo>
                  <a:lnTo>
                    <a:pt x="795" y="114"/>
                  </a:lnTo>
                  <a:lnTo>
                    <a:pt x="797" y="125"/>
                  </a:lnTo>
                  <a:lnTo>
                    <a:pt x="798" y="137"/>
                  </a:lnTo>
                  <a:lnTo>
                    <a:pt x="798" y="148"/>
                  </a:lnTo>
                  <a:lnTo>
                    <a:pt x="797" y="170"/>
                  </a:lnTo>
                  <a:lnTo>
                    <a:pt x="794" y="192"/>
                  </a:lnTo>
                  <a:lnTo>
                    <a:pt x="789" y="211"/>
                  </a:lnTo>
                  <a:lnTo>
                    <a:pt x="783" y="230"/>
                  </a:lnTo>
                  <a:lnTo>
                    <a:pt x="778" y="246"/>
                  </a:lnTo>
                  <a:lnTo>
                    <a:pt x="772" y="260"/>
                  </a:lnTo>
                  <a:lnTo>
                    <a:pt x="772" y="260"/>
                  </a:lnTo>
                  <a:lnTo>
                    <a:pt x="778" y="266"/>
                  </a:lnTo>
                  <a:lnTo>
                    <a:pt x="783" y="274"/>
                  </a:lnTo>
                  <a:lnTo>
                    <a:pt x="788" y="282"/>
                  </a:lnTo>
                  <a:lnTo>
                    <a:pt x="792" y="291"/>
                  </a:lnTo>
                  <a:lnTo>
                    <a:pt x="795" y="300"/>
                  </a:lnTo>
                  <a:lnTo>
                    <a:pt x="797" y="311"/>
                  </a:lnTo>
                  <a:lnTo>
                    <a:pt x="798" y="322"/>
                  </a:lnTo>
                  <a:lnTo>
                    <a:pt x="799" y="334"/>
                  </a:lnTo>
                  <a:lnTo>
                    <a:pt x="799" y="334"/>
                  </a:lnTo>
                  <a:lnTo>
                    <a:pt x="798" y="347"/>
                  </a:lnTo>
                  <a:lnTo>
                    <a:pt x="796" y="359"/>
                  </a:lnTo>
                  <a:lnTo>
                    <a:pt x="793" y="372"/>
                  </a:lnTo>
                  <a:lnTo>
                    <a:pt x="790" y="382"/>
                  </a:lnTo>
                  <a:lnTo>
                    <a:pt x="785" y="392"/>
                  </a:lnTo>
                  <a:lnTo>
                    <a:pt x="779" y="400"/>
                  </a:lnTo>
                  <a:lnTo>
                    <a:pt x="772" y="407"/>
                  </a:lnTo>
                  <a:lnTo>
                    <a:pt x="765" y="413"/>
                  </a:lnTo>
                  <a:lnTo>
                    <a:pt x="765" y="413"/>
                  </a:lnTo>
                  <a:lnTo>
                    <a:pt x="763" y="431"/>
                  </a:lnTo>
                  <a:lnTo>
                    <a:pt x="761" y="448"/>
                  </a:lnTo>
                  <a:lnTo>
                    <a:pt x="757" y="463"/>
                  </a:lnTo>
                  <a:lnTo>
                    <a:pt x="753" y="479"/>
                  </a:lnTo>
                  <a:lnTo>
                    <a:pt x="749" y="492"/>
                  </a:lnTo>
                  <a:lnTo>
                    <a:pt x="743" y="505"/>
                  </a:lnTo>
                  <a:lnTo>
                    <a:pt x="737" y="516"/>
                  </a:lnTo>
                  <a:lnTo>
                    <a:pt x="731" y="526"/>
                  </a:lnTo>
                  <a:lnTo>
                    <a:pt x="724" y="536"/>
                  </a:lnTo>
                  <a:lnTo>
                    <a:pt x="717" y="544"/>
                  </a:lnTo>
                  <a:lnTo>
                    <a:pt x="704" y="559"/>
                  </a:lnTo>
                  <a:lnTo>
                    <a:pt x="692" y="571"/>
                  </a:lnTo>
                  <a:lnTo>
                    <a:pt x="681" y="579"/>
                  </a:lnTo>
                  <a:lnTo>
                    <a:pt x="681" y="685"/>
                  </a:lnTo>
                  <a:lnTo>
                    <a:pt x="681" y="685"/>
                  </a:lnTo>
                  <a:lnTo>
                    <a:pt x="742" y="706"/>
                  </a:lnTo>
                  <a:lnTo>
                    <a:pt x="799" y="725"/>
                  </a:lnTo>
                  <a:lnTo>
                    <a:pt x="783" y="780"/>
                  </a:lnTo>
                  <a:lnTo>
                    <a:pt x="792" y="752"/>
                  </a:lnTo>
                  <a:lnTo>
                    <a:pt x="782" y="779"/>
                  </a:lnTo>
                  <a:lnTo>
                    <a:pt x="782" y="779"/>
                  </a:lnTo>
                  <a:lnTo>
                    <a:pt x="713" y="756"/>
                  </a:lnTo>
                  <a:lnTo>
                    <a:pt x="678" y="744"/>
                  </a:lnTo>
                  <a:lnTo>
                    <a:pt x="643" y="731"/>
                  </a:lnTo>
                  <a:lnTo>
                    <a:pt x="643" y="731"/>
                  </a:lnTo>
                  <a:lnTo>
                    <a:pt x="639" y="729"/>
                  </a:lnTo>
                  <a:lnTo>
                    <a:pt x="635" y="726"/>
                  </a:lnTo>
                  <a:lnTo>
                    <a:pt x="632" y="724"/>
                  </a:lnTo>
                  <a:lnTo>
                    <a:pt x="629" y="720"/>
                  </a:lnTo>
                  <a:lnTo>
                    <a:pt x="626" y="717"/>
                  </a:lnTo>
                  <a:lnTo>
                    <a:pt x="625" y="713"/>
                  </a:lnTo>
                  <a:lnTo>
                    <a:pt x="624" y="709"/>
                  </a:lnTo>
                  <a:lnTo>
                    <a:pt x="623" y="704"/>
                  </a:lnTo>
                  <a:lnTo>
                    <a:pt x="623" y="562"/>
                  </a:lnTo>
                  <a:lnTo>
                    <a:pt x="623" y="562"/>
                  </a:lnTo>
                  <a:lnTo>
                    <a:pt x="624" y="558"/>
                  </a:lnTo>
                  <a:lnTo>
                    <a:pt x="625" y="554"/>
                  </a:lnTo>
                  <a:lnTo>
                    <a:pt x="629" y="546"/>
                  </a:lnTo>
                  <a:lnTo>
                    <a:pt x="635" y="540"/>
                  </a:lnTo>
                  <a:lnTo>
                    <a:pt x="638" y="538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45" y="534"/>
                  </a:lnTo>
                  <a:lnTo>
                    <a:pt x="653" y="529"/>
                  </a:lnTo>
                  <a:lnTo>
                    <a:pt x="664" y="520"/>
                  </a:lnTo>
                  <a:lnTo>
                    <a:pt x="670" y="514"/>
                  </a:lnTo>
                  <a:lnTo>
                    <a:pt x="676" y="506"/>
                  </a:lnTo>
                  <a:lnTo>
                    <a:pt x="682" y="498"/>
                  </a:lnTo>
                  <a:lnTo>
                    <a:pt x="688" y="487"/>
                  </a:lnTo>
                  <a:lnTo>
                    <a:pt x="694" y="476"/>
                  </a:lnTo>
                  <a:lnTo>
                    <a:pt x="698" y="462"/>
                  </a:lnTo>
                  <a:lnTo>
                    <a:pt x="703" y="447"/>
                  </a:lnTo>
                  <a:lnTo>
                    <a:pt x="706" y="431"/>
                  </a:lnTo>
                  <a:lnTo>
                    <a:pt x="708" y="413"/>
                  </a:lnTo>
                  <a:lnTo>
                    <a:pt x="709" y="393"/>
                  </a:lnTo>
                  <a:lnTo>
                    <a:pt x="709" y="393"/>
                  </a:lnTo>
                  <a:lnTo>
                    <a:pt x="709" y="387"/>
                  </a:lnTo>
                  <a:lnTo>
                    <a:pt x="711" y="382"/>
                  </a:lnTo>
                  <a:lnTo>
                    <a:pt x="713" y="377"/>
                  </a:lnTo>
                  <a:lnTo>
                    <a:pt x="717" y="373"/>
                  </a:lnTo>
                  <a:lnTo>
                    <a:pt x="721" y="368"/>
                  </a:lnTo>
                  <a:lnTo>
                    <a:pt x="726" y="366"/>
                  </a:lnTo>
                  <a:lnTo>
                    <a:pt x="732" y="364"/>
                  </a:lnTo>
                  <a:lnTo>
                    <a:pt x="738" y="364"/>
                  </a:lnTo>
                  <a:lnTo>
                    <a:pt x="738" y="364"/>
                  </a:lnTo>
                  <a:lnTo>
                    <a:pt x="738" y="361"/>
                  </a:lnTo>
                  <a:lnTo>
                    <a:pt x="740" y="355"/>
                  </a:lnTo>
                  <a:lnTo>
                    <a:pt x="742" y="346"/>
                  </a:lnTo>
                  <a:lnTo>
                    <a:pt x="743" y="334"/>
                  </a:lnTo>
                  <a:lnTo>
                    <a:pt x="743" y="334"/>
                  </a:lnTo>
                  <a:lnTo>
                    <a:pt x="742" y="321"/>
                  </a:lnTo>
                  <a:lnTo>
                    <a:pt x="739" y="312"/>
                  </a:lnTo>
                  <a:lnTo>
                    <a:pt x="737" y="306"/>
                  </a:lnTo>
                  <a:lnTo>
                    <a:pt x="735" y="303"/>
                  </a:lnTo>
                  <a:lnTo>
                    <a:pt x="735" y="303"/>
                  </a:lnTo>
                  <a:lnTo>
                    <a:pt x="729" y="302"/>
                  </a:lnTo>
                  <a:lnTo>
                    <a:pt x="723" y="301"/>
                  </a:lnTo>
                  <a:lnTo>
                    <a:pt x="719" y="298"/>
                  </a:lnTo>
                  <a:lnTo>
                    <a:pt x="715" y="295"/>
                  </a:lnTo>
                  <a:lnTo>
                    <a:pt x="713" y="291"/>
                  </a:lnTo>
                  <a:lnTo>
                    <a:pt x="710" y="286"/>
                  </a:lnTo>
                  <a:lnTo>
                    <a:pt x="709" y="281"/>
                  </a:lnTo>
                  <a:lnTo>
                    <a:pt x="709" y="275"/>
                  </a:lnTo>
                  <a:lnTo>
                    <a:pt x="709" y="275"/>
                  </a:lnTo>
                  <a:lnTo>
                    <a:pt x="709" y="268"/>
                  </a:lnTo>
                  <a:lnTo>
                    <a:pt x="711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27" y="219"/>
                  </a:lnTo>
                  <a:lnTo>
                    <a:pt x="733" y="204"/>
                  </a:lnTo>
                  <a:lnTo>
                    <a:pt x="737" y="187"/>
                  </a:lnTo>
                  <a:lnTo>
                    <a:pt x="740" y="169"/>
                  </a:lnTo>
                  <a:lnTo>
                    <a:pt x="742" y="152"/>
                  </a:lnTo>
                  <a:lnTo>
                    <a:pt x="741" y="134"/>
                  </a:lnTo>
                  <a:lnTo>
                    <a:pt x="740" y="125"/>
                  </a:lnTo>
                  <a:lnTo>
                    <a:pt x="738" y="116"/>
                  </a:lnTo>
                  <a:lnTo>
                    <a:pt x="738" y="116"/>
                  </a:lnTo>
                  <a:lnTo>
                    <a:pt x="736" y="110"/>
                  </a:lnTo>
                  <a:lnTo>
                    <a:pt x="733" y="104"/>
                  </a:lnTo>
                  <a:lnTo>
                    <a:pt x="727" y="98"/>
                  </a:lnTo>
                  <a:lnTo>
                    <a:pt x="721" y="92"/>
                  </a:lnTo>
                  <a:lnTo>
                    <a:pt x="714" y="87"/>
                  </a:lnTo>
                  <a:lnTo>
                    <a:pt x="706" y="82"/>
                  </a:lnTo>
                  <a:lnTo>
                    <a:pt x="697" y="78"/>
                  </a:lnTo>
                  <a:lnTo>
                    <a:pt x="687" y="74"/>
                  </a:lnTo>
                  <a:lnTo>
                    <a:pt x="676" y="69"/>
                  </a:lnTo>
                  <a:lnTo>
                    <a:pt x="664" y="66"/>
                  </a:lnTo>
                  <a:lnTo>
                    <a:pt x="639" y="60"/>
                  </a:lnTo>
                  <a:lnTo>
                    <a:pt x="611" y="57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52" y="57"/>
                  </a:lnTo>
                  <a:lnTo>
                    <a:pt x="523" y="60"/>
                  </a:lnTo>
                  <a:lnTo>
                    <a:pt x="498" y="66"/>
                  </a:lnTo>
                  <a:lnTo>
                    <a:pt x="487" y="69"/>
                  </a:lnTo>
                  <a:lnTo>
                    <a:pt x="476" y="74"/>
                  </a:lnTo>
                  <a:lnTo>
                    <a:pt x="466" y="78"/>
                  </a:lnTo>
                  <a:lnTo>
                    <a:pt x="457" y="82"/>
                  </a:lnTo>
                  <a:lnTo>
                    <a:pt x="449" y="87"/>
                  </a:lnTo>
                  <a:lnTo>
                    <a:pt x="442" y="92"/>
                  </a:lnTo>
                  <a:lnTo>
                    <a:pt x="436" y="98"/>
                  </a:lnTo>
                  <a:lnTo>
                    <a:pt x="431" y="104"/>
                  </a:lnTo>
                  <a:lnTo>
                    <a:pt x="427" y="110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2" y="121"/>
                  </a:lnTo>
                  <a:lnTo>
                    <a:pt x="420" y="126"/>
                  </a:lnTo>
                  <a:lnTo>
                    <a:pt x="416" y="130"/>
                  </a:lnTo>
                  <a:lnTo>
                    <a:pt x="412" y="133"/>
                  </a:lnTo>
                  <a:lnTo>
                    <a:pt x="407" y="135"/>
                  </a:lnTo>
                  <a:lnTo>
                    <a:pt x="402" y="137"/>
                  </a:lnTo>
                  <a:lnTo>
                    <a:pt x="397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78" y="135"/>
                  </a:lnTo>
                  <a:lnTo>
                    <a:pt x="367" y="135"/>
                  </a:lnTo>
                  <a:lnTo>
                    <a:pt x="359" y="136"/>
                  </a:lnTo>
                  <a:lnTo>
                    <a:pt x="356" y="138"/>
                  </a:lnTo>
                  <a:lnTo>
                    <a:pt x="353" y="140"/>
                  </a:lnTo>
                  <a:lnTo>
                    <a:pt x="353" y="140"/>
                  </a:lnTo>
                  <a:lnTo>
                    <a:pt x="351" y="144"/>
                  </a:lnTo>
                  <a:lnTo>
                    <a:pt x="349" y="149"/>
                  </a:lnTo>
                  <a:lnTo>
                    <a:pt x="347" y="155"/>
                  </a:lnTo>
                  <a:lnTo>
                    <a:pt x="347" y="161"/>
                  </a:lnTo>
                  <a:lnTo>
                    <a:pt x="347" y="177"/>
                  </a:lnTo>
                  <a:lnTo>
                    <a:pt x="349" y="194"/>
                  </a:lnTo>
                  <a:lnTo>
                    <a:pt x="352" y="210"/>
                  </a:lnTo>
                  <a:lnTo>
                    <a:pt x="356" y="226"/>
                  </a:lnTo>
                  <a:lnTo>
                    <a:pt x="363" y="250"/>
                  </a:lnTo>
                  <a:lnTo>
                    <a:pt x="363" y="250"/>
                  </a:lnTo>
                  <a:lnTo>
                    <a:pt x="367" y="267"/>
                  </a:lnTo>
                  <a:lnTo>
                    <a:pt x="368" y="274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68" y="285"/>
                  </a:lnTo>
                  <a:lnTo>
                    <a:pt x="367" y="290"/>
                  </a:lnTo>
                  <a:lnTo>
                    <a:pt x="364" y="295"/>
                  </a:lnTo>
                  <a:lnTo>
                    <a:pt x="361" y="299"/>
                  </a:lnTo>
                  <a:lnTo>
                    <a:pt x="356" y="303"/>
                  </a:lnTo>
                  <a:lnTo>
                    <a:pt x="352" y="305"/>
                  </a:lnTo>
                  <a:lnTo>
                    <a:pt x="346" y="307"/>
                  </a:lnTo>
                  <a:lnTo>
                    <a:pt x="341" y="307"/>
                  </a:lnTo>
                  <a:lnTo>
                    <a:pt x="341" y="307"/>
                  </a:lnTo>
                  <a:lnTo>
                    <a:pt x="338" y="315"/>
                  </a:lnTo>
                  <a:lnTo>
                    <a:pt x="337" y="324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7" y="347"/>
                  </a:lnTo>
                  <a:lnTo>
                    <a:pt x="339" y="356"/>
                  </a:lnTo>
                  <a:lnTo>
                    <a:pt x="341" y="362"/>
                  </a:lnTo>
                  <a:lnTo>
                    <a:pt x="343" y="364"/>
                  </a:lnTo>
                  <a:lnTo>
                    <a:pt x="343" y="364"/>
                  </a:lnTo>
                  <a:lnTo>
                    <a:pt x="349" y="365"/>
                  </a:lnTo>
                  <a:lnTo>
                    <a:pt x="354" y="366"/>
                  </a:lnTo>
                  <a:lnTo>
                    <a:pt x="358" y="369"/>
                  </a:lnTo>
                  <a:lnTo>
                    <a:pt x="362" y="373"/>
                  </a:lnTo>
                  <a:lnTo>
                    <a:pt x="365" y="377"/>
                  </a:lnTo>
                  <a:lnTo>
                    <a:pt x="367" y="382"/>
                  </a:lnTo>
                  <a:lnTo>
                    <a:pt x="368" y="387"/>
                  </a:lnTo>
                  <a:lnTo>
                    <a:pt x="369" y="393"/>
                  </a:lnTo>
                  <a:lnTo>
                    <a:pt x="369" y="393"/>
                  </a:lnTo>
                  <a:lnTo>
                    <a:pt x="370" y="413"/>
                  </a:lnTo>
                  <a:lnTo>
                    <a:pt x="372" y="431"/>
                  </a:lnTo>
                  <a:lnTo>
                    <a:pt x="375" y="447"/>
                  </a:lnTo>
                  <a:lnTo>
                    <a:pt x="379" y="462"/>
                  </a:lnTo>
                  <a:lnTo>
                    <a:pt x="384" y="476"/>
                  </a:lnTo>
                  <a:lnTo>
                    <a:pt x="389" y="487"/>
                  </a:lnTo>
                  <a:lnTo>
                    <a:pt x="395" y="498"/>
                  </a:lnTo>
                  <a:lnTo>
                    <a:pt x="401" y="506"/>
                  </a:lnTo>
                  <a:lnTo>
                    <a:pt x="408" y="514"/>
                  </a:lnTo>
                  <a:lnTo>
                    <a:pt x="414" y="520"/>
                  </a:lnTo>
                  <a:lnTo>
                    <a:pt x="424" y="529"/>
                  </a:lnTo>
                  <a:lnTo>
                    <a:pt x="433" y="534"/>
                  </a:lnTo>
                  <a:lnTo>
                    <a:pt x="437" y="536"/>
                  </a:lnTo>
                  <a:lnTo>
                    <a:pt x="437" y="536"/>
                  </a:lnTo>
                  <a:lnTo>
                    <a:pt x="444" y="541"/>
                  </a:lnTo>
                  <a:lnTo>
                    <a:pt x="449" y="547"/>
                  </a:lnTo>
                  <a:lnTo>
                    <a:pt x="453" y="554"/>
                  </a:lnTo>
                  <a:lnTo>
                    <a:pt x="454" y="558"/>
                  </a:lnTo>
                  <a:lnTo>
                    <a:pt x="454" y="562"/>
                  </a:lnTo>
                  <a:lnTo>
                    <a:pt x="454" y="704"/>
                  </a:lnTo>
                  <a:lnTo>
                    <a:pt x="454" y="704"/>
                  </a:lnTo>
                  <a:lnTo>
                    <a:pt x="454" y="709"/>
                  </a:lnTo>
                  <a:lnTo>
                    <a:pt x="453" y="713"/>
                  </a:lnTo>
                  <a:lnTo>
                    <a:pt x="451" y="717"/>
                  </a:lnTo>
                  <a:lnTo>
                    <a:pt x="449" y="720"/>
                  </a:lnTo>
                  <a:lnTo>
                    <a:pt x="446" y="724"/>
                  </a:lnTo>
                  <a:lnTo>
                    <a:pt x="443" y="726"/>
                  </a:lnTo>
                  <a:lnTo>
                    <a:pt x="440" y="729"/>
                  </a:lnTo>
                  <a:lnTo>
                    <a:pt x="436" y="731"/>
                  </a:lnTo>
                  <a:lnTo>
                    <a:pt x="436" y="731"/>
                  </a:lnTo>
                  <a:lnTo>
                    <a:pt x="404" y="742"/>
                  </a:lnTo>
                  <a:lnTo>
                    <a:pt x="372" y="753"/>
                  </a:lnTo>
                  <a:lnTo>
                    <a:pt x="308" y="775"/>
                  </a:lnTo>
                  <a:lnTo>
                    <a:pt x="308" y="775"/>
                  </a:lnTo>
                  <a:lnTo>
                    <a:pt x="233" y="800"/>
                  </a:lnTo>
                  <a:lnTo>
                    <a:pt x="197" y="813"/>
                  </a:lnTo>
                  <a:lnTo>
                    <a:pt x="164" y="827"/>
                  </a:lnTo>
                  <a:lnTo>
                    <a:pt x="135" y="840"/>
                  </a:lnTo>
                  <a:lnTo>
                    <a:pt x="121" y="847"/>
                  </a:lnTo>
                  <a:lnTo>
                    <a:pt x="110" y="854"/>
                  </a:lnTo>
                  <a:lnTo>
                    <a:pt x="101" y="861"/>
                  </a:lnTo>
                  <a:lnTo>
                    <a:pt x="93" y="869"/>
                  </a:lnTo>
                  <a:lnTo>
                    <a:pt x="87" y="876"/>
                  </a:lnTo>
                  <a:lnTo>
                    <a:pt x="84" y="884"/>
                  </a:lnTo>
                  <a:lnTo>
                    <a:pt x="84" y="884"/>
                  </a:lnTo>
                  <a:lnTo>
                    <a:pt x="78" y="906"/>
                  </a:lnTo>
                  <a:lnTo>
                    <a:pt x="72" y="930"/>
                  </a:lnTo>
                  <a:lnTo>
                    <a:pt x="68" y="956"/>
                  </a:lnTo>
                  <a:lnTo>
                    <a:pt x="65" y="984"/>
                  </a:lnTo>
                  <a:lnTo>
                    <a:pt x="62" y="1010"/>
                  </a:lnTo>
                  <a:lnTo>
                    <a:pt x="60" y="1035"/>
                  </a:lnTo>
                  <a:lnTo>
                    <a:pt x="58" y="1077"/>
                  </a:lnTo>
                  <a:lnTo>
                    <a:pt x="623" y="1077"/>
                  </a:lnTo>
                  <a:lnTo>
                    <a:pt x="623" y="1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>
                <a:solidFill>
                  <a:srgbClr val="00274B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34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TN Database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6053-6A96-487F-A6B0-06AEB4685F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055688"/>
            <a:ext cx="11306175" cy="5116512"/>
          </a:xfrm>
        </p:spPr>
        <p:txBody>
          <a:bodyPr/>
          <a:lstStyle/>
          <a:p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A8362225-DB41-411C-AEC7-36E0BFE9DBD7}"/>
              </a:ext>
            </a:extLst>
          </p:cNvPr>
          <p:cNvSpPr/>
          <p:nvPr/>
        </p:nvSpPr>
        <p:spPr>
          <a:xfrm>
            <a:off x="574887" y="972788"/>
            <a:ext cx="10802174" cy="5245130"/>
          </a:xfrm>
          <a:prstGeom prst="snip1Rect">
            <a:avLst>
              <a:gd name="adj" fmla="val 53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0" tIns="1368000" rIns="360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DA4F6-3536-4CEC-B875-3D47FC73D107}"/>
              </a:ext>
            </a:extLst>
          </p:cNvPr>
          <p:cNvSpPr txBox="1"/>
          <p:nvPr/>
        </p:nvSpPr>
        <p:spPr>
          <a:xfrm>
            <a:off x="1256848" y="1188839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Central TN 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D51908-7197-4C0D-A60D-DCEC384B6C1E}"/>
              </a:ext>
            </a:extLst>
          </p:cNvPr>
          <p:cNvCxnSpPr>
            <a:cxnSpLocks/>
          </p:cNvCxnSpPr>
          <p:nvPr/>
        </p:nvCxnSpPr>
        <p:spPr>
          <a:xfrm>
            <a:off x="1285379" y="2333845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E41139-E815-4353-A50C-680EBCA43E8B}"/>
              </a:ext>
            </a:extLst>
          </p:cNvPr>
          <p:cNvSpPr txBox="1"/>
          <p:nvPr/>
        </p:nvSpPr>
        <p:spPr>
          <a:xfrm>
            <a:off x="1256848" y="3490741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Enterprises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D42AC-63BC-452E-98CA-A3886EE1C8B5}"/>
              </a:ext>
            </a:extLst>
          </p:cNvPr>
          <p:cNvSpPr txBox="1"/>
          <p:nvPr/>
        </p:nvSpPr>
        <p:spPr>
          <a:xfrm>
            <a:off x="1256849" y="3826278"/>
            <a:ext cx="90719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Register with Enterprise ID database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Use Enterprise ID in interactions with TNSPs and OSPs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If delegating TNs to another VoIP entity, must register that delegation in the CTND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Must police incoming INVITEs to avoid malicious attacks.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81DFB-28F2-415A-9EF1-376D469EA16B}"/>
              </a:ext>
            </a:extLst>
          </p:cNvPr>
          <p:cNvSpPr txBox="1"/>
          <p:nvPr/>
        </p:nvSpPr>
        <p:spPr>
          <a:xfrm>
            <a:off x="1256848" y="5015409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OSP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1C89-03FE-4B0D-BA3C-2624119A7D77}"/>
              </a:ext>
            </a:extLst>
          </p:cNvPr>
          <p:cNvCxnSpPr>
            <a:cxnSpLocks/>
          </p:cNvCxnSpPr>
          <p:nvPr/>
        </p:nvCxnSpPr>
        <p:spPr>
          <a:xfrm>
            <a:off x="1285379" y="3305952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13875-E403-4A89-A505-F9B73325A53A}"/>
              </a:ext>
            </a:extLst>
          </p:cNvPr>
          <p:cNvCxnSpPr>
            <a:cxnSpLocks/>
          </p:cNvCxnSpPr>
          <p:nvPr/>
        </p:nvCxnSpPr>
        <p:spPr>
          <a:xfrm>
            <a:off x="1285379" y="4847320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49722-B3A3-4F82-B89D-4050D7AEA37B}"/>
              </a:ext>
            </a:extLst>
          </p:cNvPr>
          <p:cNvGrpSpPr/>
          <p:nvPr/>
        </p:nvGrpSpPr>
        <p:grpSpPr>
          <a:xfrm>
            <a:off x="442912" y="1153772"/>
            <a:ext cx="611409" cy="686071"/>
            <a:chOff x="442912" y="1375155"/>
            <a:chExt cx="611409" cy="686071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0D4F6B22-2068-4F1D-85EC-5601648C672B}"/>
                </a:ext>
              </a:extLst>
            </p:cNvPr>
            <p:cNvSpPr/>
            <p:nvPr/>
          </p:nvSpPr>
          <p:spPr>
            <a:xfrm>
              <a:off x="444519" y="1375155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95CE5F5-688C-4471-8AE5-079F390B9C75}"/>
                </a:ext>
              </a:extLst>
            </p:cNvPr>
            <p:cNvSpPr/>
            <p:nvPr/>
          </p:nvSpPr>
          <p:spPr>
            <a:xfrm flipH="1" flipV="1">
              <a:off x="442912" y="1946206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259BE742-94E1-4497-851C-C2EA833E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1557883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D924C0-4D6B-40B1-819E-A6A1FBEDA150}"/>
              </a:ext>
            </a:extLst>
          </p:cNvPr>
          <p:cNvGrpSpPr/>
          <p:nvPr/>
        </p:nvGrpSpPr>
        <p:grpSpPr>
          <a:xfrm>
            <a:off x="442912" y="2493971"/>
            <a:ext cx="611409" cy="686071"/>
            <a:chOff x="442912" y="2796837"/>
            <a:chExt cx="611409" cy="686071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68DE3E91-CB69-4B5C-8E3A-11853AD85C36}"/>
                </a:ext>
              </a:extLst>
            </p:cNvPr>
            <p:cNvSpPr/>
            <p:nvPr/>
          </p:nvSpPr>
          <p:spPr>
            <a:xfrm>
              <a:off x="444519" y="2796837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B912A241-CE2F-4AD3-BB61-8693741F6572}"/>
                </a:ext>
              </a:extLst>
            </p:cNvPr>
            <p:cNvSpPr/>
            <p:nvPr/>
          </p:nvSpPr>
          <p:spPr>
            <a:xfrm flipH="1" flipV="1">
              <a:off x="442912" y="3367888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9AF15167-7D11-4D17-8656-0DDE7B8DA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2979565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280851-7867-479D-987B-E614572052BE}"/>
              </a:ext>
            </a:extLst>
          </p:cNvPr>
          <p:cNvGrpSpPr/>
          <p:nvPr/>
        </p:nvGrpSpPr>
        <p:grpSpPr>
          <a:xfrm>
            <a:off x="442912" y="3432185"/>
            <a:ext cx="611409" cy="686071"/>
            <a:chOff x="442912" y="4104018"/>
            <a:chExt cx="611409" cy="686071"/>
          </a:xfrm>
        </p:grpSpPr>
        <p:sp>
          <p:nvSpPr>
            <p:cNvPr id="23" name="Rectangle: Single Corner Snipped 22">
              <a:extLst>
                <a:ext uri="{FF2B5EF4-FFF2-40B4-BE49-F238E27FC236}">
                  <a16:creationId xmlns:a16="http://schemas.microsoft.com/office/drawing/2014/main" id="{8B3FAE6F-CEC4-4D57-8611-B3ACE0E27E5B}"/>
                </a:ext>
              </a:extLst>
            </p:cNvPr>
            <p:cNvSpPr/>
            <p:nvPr/>
          </p:nvSpPr>
          <p:spPr>
            <a:xfrm>
              <a:off x="444519" y="4104018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A95999F2-004D-405F-ADD2-F96DA97446D6}"/>
                </a:ext>
              </a:extLst>
            </p:cNvPr>
            <p:cNvSpPr/>
            <p:nvPr/>
          </p:nvSpPr>
          <p:spPr>
            <a:xfrm flipH="1" flipV="1">
              <a:off x="442912" y="4675069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E560644-9257-4A09-82EB-46D45EC2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4286746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130AFC-C756-4403-9EB0-47656EA19080}"/>
              </a:ext>
            </a:extLst>
          </p:cNvPr>
          <p:cNvGrpSpPr/>
          <p:nvPr/>
        </p:nvGrpSpPr>
        <p:grpSpPr>
          <a:xfrm>
            <a:off x="442912" y="4930605"/>
            <a:ext cx="611409" cy="686071"/>
            <a:chOff x="442912" y="5275507"/>
            <a:chExt cx="611409" cy="686071"/>
          </a:xfrm>
        </p:grpSpPr>
        <p:sp>
          <p:nvSpPr>
            <p:cNvPr id="27" name="Rectangle: Single Corner Snipped 26">
              <a:extLst>
                <a:ext uri="{FF2B5EF4-FFF2-40B4-BE49-F238E27FC236}">
                  <a16:creationId xmlns:a16="http://schemas.microsoft.com/office/drawing/2014/main" id="{242C5F60-1D8B-4697-8D30-9844825A2098}"/>
                </a:ext>
              </a:extLst>
            </p:cNvPr>
            <p:cNvSpPr/>
            <p:nvPr/>
          </p:nvSpPr>
          <p:spPr>
            <a:xfrm>
              <a:off x="444519" y="5275507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65D2A3F5-3C9E-48BA-9E2D-A76878865FF1}"/>
                </a:ext>
              </a:extLst>
            </p:cNvPr>
            <p:cNvSpPr/>
            <p:nvPr/>
          </p:nvSpPr>
          <p:spPr>
            <a:xfrm flipH="1" flipV="1">
              <a:off x="442912" y="5846558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36DAE39-42C0-4BD1-8838-0B4C85DF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5458235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6EFA871-8067-4F85-BEDF-1EF19A9242BF}"/>
              </a:ext>
            </a:extLst>
          </p:cNvPr>
          <p:cNvSpPr txBox="1"/>
          <p:nvPr/>
        </p:nvSpPr>
        <p:spPr>
          <a:xfrm>
            <a:off x="1264871" y="5355819"/>
            <a:ext cx="90719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Uses CTND information to confirm whether its Customer has the right to use a delegated TN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Can use CTND information for traceback purposes and, potentially, to retrieve RCD information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Optionally, can use CTND reputation information for analytics purposes.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C7170B-ACA9-443E-BD9E-1DB84833FD15}"/>
              </a:ext>
            </a:extLst>
          </p:cNvPr>
          <p:cNvSpPr txBox="1"/>
          <p:nvPr/>
        </p:nvSpPr>
        <p:spPr>
          <a:xfrm>
            <a:off x="1256848" y="1505446"/>
            <a:ext cx="90719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Stores information about TNs that have been delegated to Enterprises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Each TN is associated with a “chain of custody” of the Enterprises by which it has been delegated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Each of these Enterprises are classified as Initiators or Enablers to allow traceback.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0C08BD-86D3-49BE-8CE6-E088CEF47898}"/>
              </a:ext>
            </a:extLst>
          </p:cNvPr>
          <p:cNvSpPr txBox="1"/>
          <p:nvPr/>
        </p:nvSpPr>
        <p:spPr>
          <a:xfrm>
            <a:off x="1264871" y="2515784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TNSP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9CD93F-C665-469F-95F4-C5A7D7E6CAF3}"/>
              </a:ext>
            </a:extLst>
          </p:cNvPr>
          <p:cNvSpPr txBox="1"/>
          <p:nvPr/>
        </p:nvSpPr>
        <p:spPr>
          <a:xfrm>
            <a:off x="1264871" y="2832391"/>
            <a:ext cx="90719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Adds information about immediate delegated TNs to CTND.</a:t>
            </a:r>
          </a:p>
        </p:txBody>
      </p:sp>
    </p:spTree>
    <p:extLst>
      <p:ext uri="{BB962C8B-B14F-4D97-AF65-F5344CB8AC3E}">
        <p14:creationId xmlns:p14="http://schemas.microsoft.com/office/powerpoint/2010/main" val="264695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AE2FD-FACB-4785-9446-98A758FEC7E7}"/>
              </a:ext>
            </a:extLst>
          </p:cNvPr>
          <p:cNvSpPr txBox="1"/>
          <p:nvPr/>
        </p:nvSpPr>
        <p:spPr>
          <a:xfrm>
            <a:off x="4049232" y="1940564"/>
            <a:ext cx="4093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accent6"/>
                </a:solidFill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45D7C-F7DA-4E48-AA60-05AB2885ADFA}"/>
              </a:ext>
            </a:extLst>
          </p:cNvPr>
          <p:cNvSpPr txBox="1"/>
          <p:nvPr/>
        </p:nvSpPr>
        <p:spPr>
          <a:xfrm>
            <a:off x="3064700" y="3657602"/>
            <a:ext cx="606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</a:rPr>
              <a:t>peter.brown@metaswitch.com</a:t>
            </a:r>
            <a:endParaRPr lang="en-GB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A30C-E1C8-43D1-BA2E-91B5046A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STIR/SHAKEN context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0D968-44CE-4966-A061-2FEF4B162283}"/>
              </a:ext>
            </a:extLst>
          </p:cNvPr>
          <p:cNvGrpSpPr/>
          <p:nvPr/>
        </p:nvGrpSpPr>
        <p:grpSpPr>
          <a:xfrm>
            <a:off x="442913" y="3644205"/>
            <a:ext cx="11306175" cy="2473404"/>
            <a:chOff x="442913" y="3292500"/>
            <a:chExt cx="11306175" cy="2473404"/>
          </a:xfrm>
        </p:grpSpPr>
        <p:pic>
          <p:nvPicPr>
            <p:cNvPr id="58" name="Picture 57" descr="A group of people sitting at a table using a computer&#10;&#10;Description automatically generated">
              <a:extLst>
                <a:ext uri="{FF2B5EF4-FFF2-40B4-BE49-F238E27FC236}">
                  <a16:creationId xmlns:a16="http://schemas.microsoft.com/office/drawing/2014/main" id="{AA75C7BA-5F75-491D-BD19-14E338D08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" t="33013" r="2059" b="37237"/>
            <a:stretch/>
          </p:blipFill>
          <p:spPr>
            <a:xfrm>
              <a:off x="442913" y="3446775"/>
              <a:ext cx="11306175" cy="2315055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0224BF4-3A62-4879-AF26-01940B341CC5}"/>
                </a:ext>
              </a:extLst>
            </p:cNvPr>
            <p:cNvSpPr/>
            <p:nvPr/>
          </p:nvSpPr>
          <p:spPr>
            <a:xfrm>
              <a:off x="442913" y="3446775"/>
              <a:ext cx="11306175" cy="2319129"/>
            </a:xfrm>
            <a:prstGeom prst="rect">
              <a:avLst/>
            </a:prstGeom>
            <a:solidFill>
              <a:srgbClr val="0F375D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16000" bIns="0" rtlCol="0" anchor="ctr"/>
            <a:lstStyle/>
            <a:p>
              <a:pPr>
                <a:spcAft>
                  <a:spcPts val="3000"/>
                </a:spcAft>
                <a:buClr>
                  <a:srgbClr val="E28700"/>
                </a:buClr>
                <a:buSzPct val="100000"/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0559E6-1766-4EDD-B9FB-28743949DF03}"/>
                </a:ext>
              </a:extLst>
            </p:cNvPr>
            <p:cNvSpPr/>
            <p:nvPr/>
          </p:nvSpPr>
          <p:spPr>
            <a:xfrm>
              <a:off x="825499" y="3989669"/>
              <a:ext cx="3179825" cy="12157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16000" indent="-216000">
                <a:spcAft>
                  <a:spcPts val="600"/>
                </a:spcAft>
                <a:buClr>
                  <a:srgbClr val="E28700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sz="1600" dirty="0">
                  <a:solidFill>
                    <a:schemeClr val="bg2"/>
                  </a:solidFill>
                </a:rPr>
                <a:t>STIR/SHAKEN creates a trust relationship between OSP and TSP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E28700"/>
                </a:buClr>
                <a:buSzPct val="100000"/>
                <a:buFont typeface="Calibri" panose="020F0502020204030204" pitchFamily="34" charset="0"/>
                <a:buChar char="›"/>
                <a:defRPr/>
              </a:pPr>
              <a:r>
                <a:rPr lang="en-US" sz="1400" dirty="0">
                  <a:solidFill>
                    <a:schemeClr val="bg2"/>
                  </a:solidFill>
                </a:rPr>
                <a:t>Regardless of the multiple entities through which the SIP traffic must pass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76259FD-D142-4279-ADF1-57B567B344BD}"/>
                </a:ext>
              </a:extLst>
            </p:cNvPr>
            <p:cNvSpPr/>
            <p:nvPr/>
          </p:nvSpPr>
          <p:spPr>
            <a:xfrm>
              <a:off x="4534944" y="3989669"/>
              <a:ext cx="3211426" cy="146193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16000" indent="-216000">
                <a:spcAft>
                  <a:spcPts val="600"/>
                </a:spcAft>
                <a:buClr>
                  <a:srgbClr val="E28700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sz="1600" dirty="0">
                  <a:solidFill>
                    <a:schemeClr val="bg2"/>
                  </a:solidFill>
                </a:rPr>
                <a:t>An OSP’s subscribers are in this circle of trust, i.e. they get A-level attestation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E28700"/>
                </a:buClr>
                <a:buSzPct val="100000"/>
                <a:buFont typeface="Calibri" panose="020F0502020204030204" pitchFamily="34" charset="0"/>
                <a:buChar char="›"/>
                <a:defRPr/>
              </a:pPr>
              <a:r>
                <a:rPr lang="en-US" sz="1400" dirty="0">
                  <a:solidFill>
                    <a:schemeClr val="bg2"/>
                  </a:solidFill>
                </a:rPr>
                <a:t>Which requires that the OSP polices its subscribers’ connections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29BB7D-396A-4191-9182-643DEE449A0F}"/>
                </a:ext>
              </a:extLst>
            </p:cNvPr>
            <p:cNvSpPr/>
            <p:nvPr/>
          </p:nvSpPr>
          <p:spPr>
            <a:xfrm>
              <a:off x="8243879" y="3989669"/>
              <a:ext cx="3286265" cy="14055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16000" indent="-216000">
                <a:spcAft>
                  <a:spcPts val="400"/>
                </a:spcAft>
                <a:buClr>
                  <a:srgbClr val="E28700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sz="1600" dirty="0">
                  <a:solidFill>
                    <a:schemeClr val="bg2"/>
                  </a:solidFill>
                </a:rPr>
                <a:t>We want to add the OSP’s Enterprise Customers to this circle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E28700"/>
                </a:buClr>
                <a:buSzPct val="100000"/>
                <a:buFont typeface="Calibri" panose="020F0502020204030204" pitchFamily="34" charset="0"/>
                <a:buChar char="›"/>
                <a:defRPr/>
              </a:pPr>
              <a:r>
                <a:rPr lang="en-US" sz="1400" dirty="0">
                  <a:solidFill>
                    <a:schemeClr val="bg2"/>
                  </a:solidFill>
                </a:rPr>
                <a:t>There may be a chain of Enterprises upstream of the OSP’s Customer involved in the initiation of a call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ED765B-571D-4A53-9AF0-4D0C586A56EF}"/>
                </a:ext>
              </a:extLst>
            </p:cNvPr>
            <p:cNvCxnSpPr/>
            <p:nvPr/>
          </p:nvCxnSpPr>
          <p:spPr>
            <a:xfrm>
              <a:off x="4224270" y="3825231"/>
              <a:ext cx="0" cy="158492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470FA82-E9C1-44A7-B398-B276115F5CB6}"/>
                </a:ext>
              </a:extLst>
            </p:cNvPr>
            <p:cNvCxnSpPr/>
            <p:nvPr/>
          </p:nvCxnSpPr>
          <p:spPr>
            <a:xfrm>
              <a:off x="7995126" y="3825231"/>
              <a:ext cx="0" cy="158492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: Single Corner Snipped 92">
              <a:extLst>
                <a:ext uri="{FF2B5EF4-FFF2-40B4-BE49-F238E27FC236}">
                  <a16:creationId xmlns:a16="http://schemas.microsoft.com/office/drawing/2014/main" id="{C37124DE-8461-4A12-8069-88E0CC3ED6FD}"/>
                </a:ext>
              </a:extLst>
            </p:cNvPr>
            <p:cNvSpPr/>
            <p:nvPr/>
          </p:nvSpPr>
          <p:spPr>
            <a:xfrm>
              <a:off x="825501" y="3292501"/>
              <a:ext cx="603250" cy="598382"/>
            </a:xfrm>
            <a:prstGeom prst="snip1Rect">
              <a:avLst>
                <a:gd name="adj" fmla="val 142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161C6802-CB84-4716-B9B7-7B0BACBB4624}"/>
                </a:ext>
              </a:extLst>
            </p:cNvPr>
            <p:cNvSpPr/>
            <p:nvPr/>
          </p:nvSpPr>
          <p:spPr>
            <a:xfrm flipH="1">
              <a:off x="699195" y="3292500"/>
              <a:ext cx="126303" cy="15427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6" name="Rectangle: Single Corner Snipped 95">
              <a:extLst>
                <a:ext uri="{FF2B5EF4-FFF2-40B4-BE49-F238E27FC236}">
                  <a16:creationId xmlns:a16="http://schemas.microsoft.com/office/drawing/2014/main" id="{B3D4A6C3-C7BE-418F-8F9F-05CD9B2D0B1A}"/>
                </a:ext>
              </a:extLst>
            </p:cNvPr>
            <p:cNvSpPr/>
            <p:nvPr/>
          </p:nvSpPr>
          <p:spPr>
            <a:xfrm>
              <a:off x="4553883" y="3292501"/>
              <a:ext cx="603250" cy="598382"/>
            </a:xfrm>
            <a:prstGeom prst="snip1Rect">
              <a:avLst>
                <a:gd name="adj" fmla="val 142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F5784887-02BA-42A6-905B-8AE830715B22}"/>
                </a:ext>
              </a:extLst>
            </p:cNvPr>
            <p:cNvSpPr/>
            <p:nvPr/>
          </p:nvSpPr>
          <p:spPr>
            <a:xfrm flipH="1">
              <a:off x="4427577" y="3292500"/>
              <a:ext cx="126303" cy="15427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DF7F61-4944-47E4-8D61-9C16D5FB6611}"/>
                </a:ext>
              </a:extLst>
            </p:cNvPr>
            <p:cNvGrpSpPr/>
            <p:nvPr/>
          </p:nvGrpSpPr>
          <p:grpSpPr>
            <a:xfrm>
              <a:off x="8117577" y="3292500"/>
              <a:ext cx="729556" cy="598383"/>
              <a:chOff x="6970494" y="3292500"/>
              <a:chExt cx="729556" cy="598383"/>
            </a:xfrm>
          </p:grpSpPr>
          <p:sp>
            <p:nvSpPr>
              <p:cNvPr id="99" name="Rectangle: Single Corner Snipped 98">
                <a:extLst>
                  <a:ext uri="{FF2B5EF4-FFF2-40B4-BE49-F238E27FC236}">
                    <a16:creationId xmlns:a16="http://schemas.microsoft.com/office/drawing/2014/main" id="{769B5257-56DB-41E4-9FFF-71E22772E967}"/>
                  </a:ext>
                </a:extLst>
              </p:cNvPr>
              <p:cNvSpPr/>
              <p:nvPr/>
            </p:nvSpPr>
            <p:spPr>
              <a:xfrm>
                <a:off x="7096800" y="3292501"/>
                <a:ext cx="603250" cy="598382"/>
              </a:xfrm>
              <a:prstGeom prst="snip1Rect">
                <a:avLst>
                  <a:gd name="adj" fmla="val 1427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36000"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Right Triangle 99">
                <a:extLst>
                  <a:ext uri="{FF2B5EF4-FFF2-40B4-BE49-F238E27FC236}">
                    <a16:creationId xmlns:a16="http://schemas.microsoft.com/office/drawing/2014/main" id="{AB634F1D-797A-4F47-ADCA-3E430B57F207}"/>
                  </a:ext>
                </a:extLst>
              </p:cNvPr>
              <p:cNvSpPr/>
              <p:nvPr/>
            </p:nvSpPr>
            <p:spPr>
              <a:xfrm flipH="1">
                <a:off x="6970494" y="3292500"/>
                <a:ext cx="126303" cy="154276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CD548F82-3789-4418-AC88-A77DD4CB4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810" y="3413564"/>
              <a:ext cx="402351" cy="391092"/>
            </a:xfrm>
            <a:custGeom>
              <a:avLst/>
              <a:gdLst>
                <a:gd name="T0" fmla="*/ 417 w 560"/>
                <a:gd name="T1" fmla="*/ 326 h 543"/>
                <a:gd name="T2" fmla="*/ 428 w 560"/>
                <a:gd name="T3" fmla="*/ 258 h 543"/>
                <a:gd name="T4" fmla="*/ 350 w 560"/>
                <a:gd name="T5" fmla="*/ 340 h 543"/>
                <a:gd name="T6" fmla="*/ 410 w 560"/>
                <a:gd name="T7" fmla="*/ 226 h 543"/>
                <a:gd name="T8" fmla="*/ 299 w 560"/>
                <a:gd name="T9" fmla="*/ 338 h 543"/>
                <a:gd name="T10" fmla="*/ 299 w 560"/>
                <a:gd name="T11" fmla="*/ 312 h 543"/>
                <a:gd name="T12" fmla="*/ 305 w 560"/>
                <a:gd name="T13" fmla="*/ 305 h 543"/>
                <a:gd name="T14" fmla="*/ 292 w 560"/>
                <a:gd name="T15" fmla="*/ 291 h 543"/>
                <a:gd name="T16" fmla="*/ 305 w 560"/>
                <a:gd name="T17" fmla="*/ 251 h 543"/>
                <a:gd name="T18" fmla="*/ 292 w 560"/>
                <a:gd name="T19" fmla="*/ 240 h 543"/>
                <a:gd name="T20" fmla="*/ 435 w 560"/>
                <a:gd name="T21" fmla="*/ 109 h 543"/>
                <a:gd name="T22" fmla="*/ 435 w 560"/>
                <a:gd name="T23" fmla="*/ 81 h 543"/>
                <a:gd name="T24" fmla="*/ 248 w 560"/>
                <a:gd name="T25" fmla="*/ 23 h 543"/>
                <a:gd name="T26" fmla="*/ 85 w 560"/>
                <a:gd name="T27" fmla="*/ 74 h 543"/>
                <a:gd name="T28" fmla="*/ 271 w 560"/>
                <a:gd name="T29" fmla="*/ 207 h 543"/>
                <a:gd name="T30" fmla="*/ 201 w 560"/>
                <a:gd name="T31" fmla="*/ 193 h 543"/>
                <a:gd name="T32" fmla="*/ 183 w 560"/>
                <a:gd name="T33" fmla="*/ 200 h 543"/>
                <a:gd name="T34" fmla="*/ 210 w 560"/>
                <a:gd name="T35" fmla="*/ 279 h 543"/>
                <a:gd name="T36" fmla="*/ 203 w 560"/>
                <a:gd name="T37" fmla="*/ 300 h 543"/>
                <a:gd name="T38" fmla="*/ 125 w 560"/>
                <a:gd name="T39" fmla="*/ 272 h 543"/>
                <a:gd name="T40" fmla="*/ 74 w 560"/>
                <a:gd name="T41" fmla="*/ 247 h 543"/>
                <a:gd name="T42" fmla="*/ 0 w 560"/>
                <a:gd name="T43" fmla="*/ 160 h 543"/>
                <a:gd name="T44" fmla="*/ 51 w 560"/>
                <a:gd name="T45" fmla="*/ 424 h 543"/>
                <a:gd name="T46" fmla="*/ 210 w 560"/>
                <a:gd name="T47" fmla="*/ 543 h 543"/>
                <a:gd name="T48" fmla="*/ 192 w 560"/>
                <a:gd name="T49" fmla="*/ 429 h 543"/>
                <a:gd name="T50" fmla="*/ 210 w 560"/>
                <a:gd name="T51" fmla="*/ 384 h 543"/>
                <a:gd name="T52" fmla="*/ 248 w 560"/>
                <a:gd name="T53" fmla="*/ 254 h 543"/>
                <a:gd name="T54" fmla="*/ 266 w 560"/>
                <a:gd name="T55" fmla="*/ 331 h 543"/>
                <a:gd name="T56" fmla="*/ 303 w 560"/>
                <a:gd name="T57" fmla="*/ 384 h 543"/>
                <a:gd name="T58" fmla="*/ 322 w 560"/>
                <a:gd name="T59" fmla="*/ 384 h 543"/>
                <a:gd name="T60" fmla="*/ 350 w 560"/>
                <a:gd name="T61" fmla="*/ 366 h 543"/>
                <a:gd name="T62" fmla="*/ 331 w 560"/>
                <a:gd name="T63" fmla="*/ 485 h 543"/>
                <a:gd name="T64" fmla="*/ 350 w 560"/>
                <a:gd name="T65" fmla="*/ 513 h 543"/>
                <a:gd name="T66" fmla="*/ 505 w 560"/>
                <a:gd name="T67" fmla="*/ 403 h 543"/>
                <a:gd name="T68" fmla="*/ 523 w 560"/>
                <a:gd name="T69" fmla="*/ 191 h 543"/>
                <a:gd name="T70" fmla="*/ 505 w 560"/>
                <a:gd name="T71" fmla="*/ 181 h 543"/>
                <a:gd name="T72" fmla="*/ 69 w 560"/>
                <a:gd name="T73" fmla="*/ 394 h 543"/>
                <a:gd name="T74" fmla="*/ 60 w 560"/>
                <a:gd name="T75" fmla="*/ 403 h 543"/>
                <a:gd name="T76" fmla="*/ 92 w 560"/>
                <a:gd name="T77" fmla="*/ 419 h 543"/>
                <a:gd name="T78" fmla="*/ 64 w 560"/>
                <a:gd name="T79" fmla="*/ 375 h 543"/>
                <a:gd name="T80" fmla="*/ 173 w 560"/>
                <a:gd name="T81" fmla="*/ 375 h 543"/>
                <a:gd name="T82" fmla="*/ 210 w 560"/>
                <a:gd name="T83" fmla="*/ 489 h 543"/>
                <a:gd name="T84" fmla="*/ 266 w 560"/>
                <a:gd name="T85" fmla="*/ 265 h 543"/>
                <a:gd name="T86" fmla="*/ 278 w 560"/>
                <a:gd name="T87" fmla="*/ 251 h 543"/>
                <a:gd name="T88" fmla="*/ 273 w 560"/>
                <a:gd name="T89" fmla="*/ 39 h 543"/>
                <a:gd name="T90" fmla="*/ 201 w 560"/>
                <a:gd name="T91" fmla="*/ 112 h 543"/>
                <a:gd name="T92" fmla="*/ 248 w 560"/>
                <a:gd name="T93" fmla="*/ 42 h 543"/>
                <a:gd name="T94" fmla="*/ 421 w 560"/>
                <a:gd name="T95" fmla="*/ 93 h 543"/>
                <a:gd name="T96" fmla="*/ 201 w 560"/>
                <a:gd name="T97" fmla="*/ 112 h 543"/>
                <a:gd name="T98" fmla="*/ 266 w 560"/>
                <a:gd name="T99" fmla="*/ 291 h 543"/>
                <a:gd name="T100" fmla="*/ 266 w 560"/>
                <a:gd name="T101" fmla="*/ 319 h 543"/>
                <a:gd name="T102" fmla="*/ 477 w 560"/>
                <a:gd name="T103" fmla="*/ 394 h 543"/>
                <a:gd name="T104" fmla="*/ 482 w 560"/>
                <a:gd name="T105" fmla="*/ 375 h 543"/>
                <a:gd name="T106" fmla="*/ 454 w 560"/>
                <a:gd name="T107" fmla="*/ 419 h 543"/>
                <a:gd name="T108" fmla="*/ 377 w 560"/>
                <a:gd name="T109" fmla="*/ 433 h 543"/>
                <a:gd name="T110" fmla="*/ 417 w 560"/>
                <a:gd name="T111" fmla="*/ 352 h 543"/>
                <a:gd name="T112" fmla="*/ 482 w 560"/>
                <a:gd name="T113" fmla="*/ 37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0" h="543">
                  <a:moveTo>
                    <a:pt x="505" y="181"/>
                  </a:moveTo>
                  <a:cubicBezTo>
                    <a:pt x="493" y="247"/>
                    <a:pt x="493" y="247"/>
                    <a:pt x="493" y="247"/>
                  </a:cubicBezTo>
                  <a:cubicBezTo>
                    <a:pt x="417" y="326"/>
                    <a:pt x="417" y="326"/>
                    <a:pt x="417" y="326"/>
                  </a:cubicBezTo>
                  <a:cubicBezTo>
                    <a:pt x="403" y="312"/>
                    <a:pt x="403" y="312"/>
                    <a:pt x="403" y="31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389" y="298"/>
                    <a:pt x="389" y="298"/>
                    <a:pt x="389" y="298"/>
                  </a:cubicBezTo>
                  <a:cubicBezTo>
                    <a:pt x="384" y="305"/>
                    <a:pt x="384" y="305"/>
                    <a:pt x="384" y="305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36" y="326"/>
                    <a:pt x="336" y="326"/>
                    <a:pt x="336" y="326"/>
                  </a:cubicBezTo>
                  <a:cubicBezTo>
                    <a:pt x="424" y="240"/>
                    <a:pt x="424" y="240"/>
                    <a:pt x="424" y="240"/>
                  </a:cubicBezTo>
                  <a:cubicBezTo>
                    <a:pt x="410" y="226"/>
                    <a:pt x="410" y="226"/>
                    <a:pt x="410" y="2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299" y="338"/>
                    <a:pt x="299" y="338"/>
                    <a:pt x="299" y="338"/>
                  </a:cubicBezTo>
                  <a:cubicBezTo>
                    <a:pt x="285" y="326"/>
                    <a:pt x="285" y="326"/>
                    <a:pt x="285" y="326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03" y="305"/>
                    <a:pt x="303" y="305"/>
                    <a:pt x="303" y="305"/>
                  </a:cubicBezTo>
                  <a:cubicBezTo>
                    <a:pt x="305" y="305"/>
                    <a:pt x="305" y="305"/>
                    <a:pt x="305" y="305"/>
                  </a:cubicBezTo>
                  <a:cubicBezTo>
                    <a:pt x="305" y="305"/>
                    <a:pt x="305" y="305"/>
                    <a:pt x="305" y="305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84" y="200"/>
                    <a:pt x="384" y="200"/>
                    <a:pt x="384" y="200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63" y="193"/>
                    <a:pt x="363" y="193"/>
                    <a:pt x="363" y="193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292" y="240"/>
                    <a:pt x="292" y="240"/>
                    <a:pt x="292" y="240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375" y="128"/>
                    <a:pt x="375" y="128"/>
                    <a:pt x="375" y="128"/>
                  </a:cubicBezTo>
                  <a:cubicBezTo>
                    <a:pt x="435" y="109"/>
                    <a:pt x="435" y="109"/>
                    <a:pt x="435" y="109"/>
                  </a:cubicBezTo>
                  <a:cubicBezTo>
                    <a:pt x="475" y="67"/>
                    <a:pt x="475" y="67"/>
                    <a:pt x="475" y="67"/>
                  </a:cubicBezTo>
                  <a:cubicBezTo>
                    <a:pt x="461" y="56"/>
                    <a:pt x="461" y="56"/>
                    <a:pt x="461" y="56"/>
                  </a:cubicBezTo>
                  <a:cubicBezTo>
                    <a:pt x="435" y="81"/>
                    <a:pt x="435" y="81"/>
                    <a:pt x="435" y="81"/>
                  </a:cubicBezTo>
                  <a:cubicBezTo>
                    <a:pt x="398" y="49"/>
                    <a:pt x="350" y="28"/>
                    <a:pt x="301" y="23"/>
                  </a:cubicBezTo>
                  <a:cubicBezTo>
                    <a:pt x="296" y="9"/>
                    <a:pt x="280" y="0"/>
                    <a:pt x="266" y="4"/>
                  </a:cubicBezTo>
                  <a:cubicBezTo>
                    <a:pt x="257" y="7"/>
                    <a:pt x="250" y="14"/>
                    <a:pt x="248" y="23"/>
                  </a:cubicBezTo>
                  <a:cubicBezTo>
                    <a:pt x="199" y="28"/>
                    <a:pt x="153" y="46"/>
                    <a:pt x="115" y="79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15" y="179"/>
                    <a:pt x="215" y="179"/>
                    <a:pt x="215" y="179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43" y="240"/>
                    <a:pt x="143" y="240"/>
                    <a:pt x="143" y="240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178" y="300"/>
                    <a:pt x="178" y="300"/>
                    <a:pt x="178" y="300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16" y="258"/>
                    <a:pt x="20" y="326"/>
                    <a:pt x="48" y="384"/>
                  </a:cubicBezTo>
                  <a:cubicBezTo>
                    <a:pt x="39" y="396"/>
                    <a:pt x="39" y="412"/>
                    <a:pt x="51" y="424"/>
                  </a:cubicBezTo>
                  <a:cubicBezTo>
                    <a:pt x="57" y="431"/>
                    <a:pt x="69" y="433"/>
                    <a:pt x="78" y="431"/>
                  </a:cubicBezTo>
                  <a:cubicBezTo>
                    <a:pt x="111" y="473"/>
                    <a:pt x="157" y="503"/>
                    <a:pt x="210" y="517"/>
                  </a:cubicBezTo>
                  <a:cubicBezTo>
                    <a:pt x="210" y="543"/>
                    <a:pt x="210" y="543"/>
                    <a:pt x="210" y="543"/>
                  </a:cubicBezTo>
                  <a:cubicBezTo>
                    <a:pt x="229" y="543"/>
                    <a:pt x="229" y="543"/>
                    <a:pt x="229" y="543"/>
                  </a:cubicBezTo>
                  <a:cubicBezTo>
                    <a:pt x="229" y="485"/>
                    <a:pt x="229" y="485"/>
                    <a:pt x="229" y="485"/>
                  </a:cubicBezTo>
                  <a:cubicBezTo>
                    <a:pt x="192" y="429"/>
                    <a:pt x="192" y="429"/>
                    <a:pt x="192" y="429"/>
                  </a:cubicBezTo>
                  <a:cubicBezTo>
                    <a:pt x="192" y="319"/>
                    <a:pt x="192" y="319"/>
                    <a:pt x="19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210" y="384"/>
                    <a:pt x="210" y="384"/>
                    <a:pt x="210" y="384"/>
                  </a:cubicBezTo>
                  <a:cubicBezTo>
                    <a:pt x="229" y="384"/>
                    <a:pt x="229" y="384"/>
                    <a:pt x="229" y="384"/>
                  </a:cubicBezTo>
                  <a:cubicBezTo>
                    <a:pt x="229" y="254"/>
                    <a:pt x="229" y="254"/>
                    <a:pt x="229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31"/>
                    <a:pt x="266" y="331"/>
                    <a:pt x="266" y="331"/>
                  </a:cubicBezTo>
                  <a:cubicBezTo>
                    <a:pt x="285" y="349"/>
                    <a:pt x="285" y="349"/>
                    <a:pt x="285" y="349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303" y="384"/>
                    <a:pt x="303" y="384"/>
                    <a:pt x="303" y="384"/>
                  </a:cubicBezTo>
                  <a:cubicBezTo>
                    <a:pt x="303" y="361"/>
                    <a:pt x="303" y="361"/>
                    <a:pt x="303" y="361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2" y="384"/>
                    <a:pt x="322" y="384"/>
                    <a:pt x="322" y="384"/>
                  </a:cubicBezTo>
                  <a:cubicBezTo>
                    <a:pt x="340" y="384"/>
                    <a:pt x="340" y="384"/>
                    <a:pt x="340" y="384"/>
                  </a:cubicBezTo>
                  <a:cubicBezTo>
                    <a:pt x="340" y="356"/>
                    <a:pt x="340" y="356"/>
                    <a:pt x="340" y="356"/>
                  </a:cubicBezTo>
                  <a:cubicBezTo>
                    <a:pt x="350" y="366"/>
                    <a:pt x="350" y="366"/>
                    <a:pt x="350" y="366"/>
                  </a:cubicBezTo>
                  <a:cubicBezTo>
                    <a:pt x="359" y="356"/>
                    <a:pt x="359" y="356"/>
                    <a:pt x="359" y="356"/>
                  </a:cubicBezTo>
                  <a:cubicBezTo>
                    <a:pt x="359" y="429"/>
                    <a:pt x="359" y="429"/>
                    <a:pt x="359" y="429"/>
                  </a:cubicBezTo>
                  <a:cubicBezTo>
                    <a:pt x="331" y="485"/>
                    <a:pt x="331" y="485"/>
                    <a:pt x="331" y="485"/>
                  </a:cubicBezTo>
                  <a:cubicBezTo>
                    <a:pt x="331" y="543"/>
                    <a:pt x="331" y="543"/>
                    <a:pt x="331" y="543"/>
                  </a:cubicBezTo>
                  <a:cubicBezTo>
                    <a:pt x="350" y="543"/>
                    <a:pt x="350" y="543"/>
                    <a:pt x="350" y="543"/>
                  </a:cubicBezTo>
                  <a:cubicBezTo>
                    <a:pt x="350" y="513"/>
                    <a:pt x="350" y="513"/>
                    <a:pt x="350" y="513"/>
                  </a:cubicBezTo>
                  <a:cubicBezTo>
                    <a:pt x="396" y="499"/>
                    <a:pt x="438" y="468"/>
                    <a:pt x="468" y="431"/>
                  </a:cubicBezTo>
                  <a:cubicBezTo>
                    <a:pt x="472" y="431"/>
                    <a:pt x="475" y="431"/>
                    <a:pt x="477" y="431"/>
                  </a:cubicBezTo>
                  <a:cubicBezTo>
                    <a:pt x="493" y="431"/>
                    <a:pt x="505" y="419"/>
                    <a:pt x="505" y="403"/>
                  </a:cubicBezTo>
                  <a:cubicBezTo>
                    <a:pt x="505" y="396"/>
                    <a:pt x="502" y="389"/>
                    <a:pt x="498" y="384"/>
                  </a:cubicBezTo>
                  <a:cubicBezTo>
                    <a:pt x="523" y="333"/>
                    <a:pt x="530" y="275"/>
                    <a:pt x="519" y="216"/>
                  </a:cubicBezTo>
                  <a:cubicBezTo>
                    <a:pt x="523" y="191"/>
                    <a:pt x="523" y="191"/>
                    <a:pt x="523" y="191"/>
                  </a:cubicBezTo>
                  <a:cubicBezTo>
                    <a:pt x="560" y="153"/>
                    <a:pt x="560" y="153"/>
                    <a:pt x="560" y="153"/>
                  </a:cubicBezTo>
                  <a:cubicBezTo>
                    <a:pt x="547" y="139"/>
                    <a:pt x="547" y="139"/>
                    <a:pt x="547" y="139"/>
                  </a:cubicBezTo>
                  <a:cubicBezTo>
                    <a:pt x="505" y="181"/>
                    <a:pt x="505" y="181"/>
                    <a:pt x="505" y="181"/>
                  </a:cubicBezTo>
                  <a:cubicBezTo>
                    <a:pt x="505" y="181"/>
                    <a:pt x="505" y="181"/>
                    <a:pt x="505" y="181"/>
                  </a:cubicBezTo>
                  <a:close/>
                  <a:moveTo>
                    <a:pt x="60" y="403"/>
                  </a:moveTo>
                  <a:cubicBezTo>
                    <a:pt x="60" y="398"/>
                    <a:pt x="64" y="394"/>
                    <a:pt x="69" y="394"/>
                  </a:cubicBezTo>
                  <a:cubicBezTo>
                    <a:pt x="74" y="394"/>
                    <a:pt x="78" y="398"/>
                    <a:pt x="78" y="403"/>
                  </a:cubicBezTo>
                  <a:cubicBezTo>
                    <a:pt x="78" y="408"/>
                    <a:pt x="74" y="412"/>
                    <a:pt x="69" y="412"/>
                  </a:cubicBezTo>
                  <a:cubicBezTo>
                    <a:pt x="64" y="412"/>
                    <a:pt x="60" y="408"/>
                    <a:pt x="60" y="403"/>
                  </a:cubicBezTo>
                  <a:close/>
                  <a:moveTo>
                    <a:pt x="210" y="489"/>
                  </a:moveTo>
                  <a:cubicBezTo>
                    <a:pt x="210" y="496"/>
                    <a:pt x="210" y="496"/>
                    <a:pt x="210" y="496"/>
                  </a:cubicBezTo>
                  <a:cubicBezTo>
                    <a:pt x="164" y="485"/>
                    <a:pt x="122" y="457"/>
                    <a:pt x="92" y="419"/>
                  </a:cubicBezTo>
                  <a:cubicBezTo>
                    <a:pt x="102" y="405"/>
                    <a:pt x="97" y="389"/>
                    <a:pt x="85" y="380"/>
                  </a:cubicBezTo>
                  <a:cubicBezTo>
                    <a:pt x="81" y="377"/>
                    <a:pt x="74" y="375"/>
                    <a:pt x="69" y="375"/>
                  </a:cubicBezTo>
                  <a:cubicBezTo>
                    <a:pt x="69" y="375"/>
                    <a:pt x="67" y="375"/>
                    <a:pt x="64" y="375"/>
                  </a:cubicBezTo>
                  <a:cubicBezTo>
                    <a:pt x="44" y="331"/>
                    <a:pt x="37" y="277"/>
                    <a:pt x="46" y="226"/>
                  </a:cubicBezTo>
                  <a:cubicBezTo>
                    <a:pt x="57" y="258"/>
                    <a:pt x="57" y="258"/>
                    <a:pt x="57" y="258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3" y="433"/>
                    <a:pt x="173" y="433"/>
                    <a:pt x="173" y="433"/>
                  </a:cubicBezTo>
                  <a:cubicBezTo>
                    <a:pt x="210" y="489"/>
                    <a:pt x="210" y="489"/>
                    <a:pt x="210" y="489"/>
                  </a:cubicBezTo>
                  <a:cubicBezTo>
                    <a:pt x="210" y="489"/>
                    <a:pt x="210" y="489"/>
                    <a:pt x="210" y="489"/>
                  </a:cubicBezTo>
                  <a:close/>
                  <a:moveTo>
                    <a:pt x="278" y="251"/>
                  </a:moveTo>
                  <a:cubicBezTo>
                    <a:pt x="278" y="251"/>
                    <a:pt x="278" y="251"/>
                    <a:pt x="278" y="251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1"/>
                    <a:pt x="278" y="251"/>
                    <a:pt x="278" y="251"/>
                  </a:cubicBezTo>
                  <a:close/>
                  <a:moveTo>
                    <a:pt x="273" y="21"/>
                  </a:moveTo>
                  <a:cubicBezTo>
                    <a:pt x="278" y="21"/>
                    <a:pt x="282" y="25"/>
                    <a:pt x="282" y="30"/>
                  </a:cubicBezTo>
                  <a:cubicBezTo>
                    <a:pt x="282" y="35"/>
                    <a:pt x="278" y="39"/>
                    <a:pt x="273" y="39"/>
                  </a:cubicBezTo>
                  <a:cubicBezTo>
                    <a:pt x="268" y="39"/>
                    <a:pt x="264" y="35"/>
                    <a:pt x="264" y="30"/>
                  </a:cubicBezTo>
                  <a:cubicBezTo>
                    <a:pt x="264" y="25"/>
                    <a:pt x="268" y="21"/>
                    <a:pt x="273" y="21"/>
                  </a:cubicBezTo>
                  <a:close/>
                  <a:moveTo>
                    <a:pt x="201" y="112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62" y="63"/>
                    <a:pt x="203" y="46"/>
                    <a:pt x="248" y="42"/>
                  </a:cubicBezTo>
                  <a:cubicBezTo>
                    <a:pt x="254" y="56"/>
                    <a:pt x="271" y="63"/>
                    <a:pt x="285" y="56"/>
                  </a:cubicBezTo>
                  <a:cubicBezTo>
                    <a:pt x="292" y="53"/>
                    <a:pt x="296" y="49"/>
                    <a:pt x="299" y="42"/>
                  </a:cubicBezTo>
                  <a:cubicBezTo>
                    <a:pt x="345" y="46"/>
                    <a:pt x="387" y="65"/>
                    <a:pt x="421" y="93"/>
                  </a:cubicBezTo>
                  <a:cubicBezTo>
                    <a:pt x="366" y="112"/>
                    <a:pt x="366" y="112"/>
                    <a:pt x="366" y="112"/>
                  </a:cubicBezTo>
                  <a:cubicBezTo>
                    <a:pt x="282" y="195"/>
                    <a:pt x="282" y="195"/>
                    <a:pt x="282" y="195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1" y="112"/>
                    <a:pt x="201" y="112"/>
                    <a:pt x="201" y="112"/>
                  </a:cubicBezTo>
                  <a:close/>
                  <a:moveTo>
                    <a:pt x="266" y="319"/>
                  </a:moveTo>
                  <a:cubicBezTo>
                    <a:pt x="266" y="291"/>
                    <a:pt x="266" y="291"/>
                    <a:pt x="266" y="291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66" y="319"/>
                    <a:pt x="266" y="319"/>
                    <a:pt x="266" y="319"/>
                  </a:cubicBezTo>
                  <a:cubicBezTo>
                    <a:pt x="266" y="319"/>
                    <a:pt x="266" y="319"/>
                    <a:pt x="266" y="319"/>
                  </a:cubicBezTo>
                  <a:close/>
                  <a:moveTo>
                    <a:pt x="477" y="412"/>
                  </a:moveTo>
                  <a:cubicBezTo>
                    <a:pt x="472" y="412"/>
                    <a:pt x="468" y="408"/>
                    <a:pt x="468" y="403"/>
                  </a:cubicBezTo>
                  <a:cubicBezTo>
                    <a:pt x="468" y="398"/>
                    <a:pt x="472" y="394"/>
                    <a:pt x="477" y="394"/>
                  </a:cubicBezTo>
                  <a:cubicBezTo>
                    <a:pt x="482" y="394"/>
                    <a:pt x="486" y="398"/>
                    <a:pt x="486" y="403"/>
                  </a:cubicBezTo>
                  <a:cubicBezTo>
                    <a:pt x="486" y="408"/>
                    <a:pt x="482" y="412"/>
                    <a:pt x="477" y="412"/>
                  </a:cubicBezTo>
                  <a:close/>
                  <a:moveTo>
                    <a:pt x="482" y="375"/>
                  </a:moveTo>
                  <a:cubicBezTo>
                    <a:pt x="479" y="375"/>
                    <a:pt x="479" y="375"/>
                    <a:pt x="477" y="375"/>
                  </a:cubicBezTo>
                  <a:cubicBezTo>
                    <a:pt x="463" y="375"/>
                    <a:pt x="449" y="389"/>
                    <a:pt x="449" y="403"/>
                  </a:cubicBezTo>
                  <a:cubicBezTo>
                    <a:pt x="449" y="408"/>
                    <a:pt x="451" y="415"/>
                    <a:pt x="454" y="419"/>
                  </a:cubicBezTo>
                  <a:cubicBezTo>
                    <a:pt x="426" y="452"/>
                    <a:pt x="389" y="480"/>
                    <a:pt x="350" y="494"/>
                  </a:cubicBezTo>
                  <a:cubicBezTo>
                    <a:pt x="350" y="489"/>
                    <a:pt x="350" y="489"/>
                    <a:pt x="350" y="489"/>
                  </a:cubicBezTo>
                  <a:cubicBezTo>
                    <a:pt x="377" y="433"/>
                    <a:pt x="377" y="433"/>
                    <a:pt x="377" y="433"/>
                  </a:cubicBezTo>
                  <a:cubicBezTo>
                    <a:pt x="377" y="338"/>
                    <a:pt x="377" y="338"/>
                    <a:pt x="377" y="338"/>
                  </a:cubicBezTo>
                  <a:cubicBezTo>
                    <a:pt x="389" y="326"/>
                    <a:pt x="389" y="326"/>
                    <a:pt x="389" y="326"/>
                  </a:cubicBezTo>
                  <a:cubicBezTo>
                    <a:pt x="417" y="352"/>
                    <a:pt x="417" y="352"/>
                    <a:pt x="417" y="352"/>
                  </a:cubicBezTo>
                  <a:cubicBezTo>
                    <a:pt x="505" y="261"/>
                    <a:pt x="505" y="261"/>
                    <a:pt x="505" y="261"/>
                  </a:cubicBezTo>
                  <a:cubicBezTo>
                    <a:pt x="505" y="265"/>
                    <a:pt x="505" y="270"/>
                    <a:pt x="505" y="272"/>
                  </a:cubicBezTo>
                  <a:cubicBezTo>
                    <a:pt x="505" y="310"/>
                    <a:pt x="498" y="345"/>
                    <a:pt x="482" y="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274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092C5EE6-C9AC-4105-A901-2B4CC68E9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7425" y="3414755"/>
              <a:ext cx="378235" cy="378235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92C773C-9C98-45C7-8ADA-6393FB777A57}"/>
                </a:ext>
              </a:extLst>
            </p:cNvPr>
            <p:cNvGrpSpPr/>
            <p:nvPr/>
          </p:nvGrpSpPr>
          <p:grpSpPr>
            <a:xfrm>
              <a:off x="8347399" y="3426236"/>
              <a:ext cx="361705" cy="320480"/>
              <a:chOff x="4064000" y="-1150938"/>
              <a:chExt cx="750888" cy="731838"/>
            </a:xfrm>
            <a:solidFill>
              <a:schemeClr val="bg1"/>
            </a:solidFill>
          </p:grpSpPr>
          <p:sp>
            <p:nvSpPr>
              <p:cNvPr id="138" name="Freeform 54">
                <a:extLst>
                  <a:ext uri="{FF2B5EF4-FFF2-40B4-BE49-F238E27FC236}">
                    <a16:creationId xmlns:a16="http://schemas.microsoft.com/office/drawing/2014/main" id="{BDF16AFA-69A1-4686-870A-4DCE85F6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-762000"/>
                <a:ext cx="49213" cy="44450"/>
              </a:xfrm>
              <a:custGeom>
                <a:avLst/>
                <a:gdLst>
                  <a:gd name="T0" fmla="*/ 9 w 17"/>
                  <a:gd name="T1" fmla="*/ 1 h 15"/>
                  <a:gd name="T2" fmla="*/ 2 w 17"/>
                  <a:gd name="T3" fmla="*/ 6 h 15"/>
                  <a:gd name="T4" fmla="*/ 0 w 17"/>
                  <a:gd name="T5" fmla="*/ 9 h 15"/>
                  <a:gd name="T6" fmla="*/ 1 w 17"/>
                  <a:gd name="T7" fmla="*/ 12 h 15"/>
                  <a:gd name="T8" fmla="*/ 8 w 17"/>
                  <a:gd name="T9" fmla="*/ 13 h 15"/>
                  <a:gd name="T10" fmla="*/ 15 w 17"/>
                  <a:gd name="T11" fmla="*/ 8 h 15"/>
                  <a:gd name="T12" fmla="*/ 17 w 17"/>
                  <a:gd name="T13" fmla="*/ 5 h 15"/>
                  <a:gd name="T14" fmla="*/ 16 w 17"/>
                  <a:gd name="T15" fmla="*/ 2 h 15"/>
                  <a:gd name="T16" fmla="*/ 12 w 17"/>
                  <a:gd name="T17" fmla="*/ 0 h 15"/>
                  <a:gd name="T18" fmla="*/ 9 w 17"/>
                  <a:gd name="T1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5">
                    <a:moveTo>
                      <a:pt x="9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3" y="14"/>
                      <a:pt x="6" y="15"/>
                      <a:pt x="8" y="1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6"/>
                      <a:pt x="17" y="5"/>
                    </a:cubicBezTo>
                    <a:cubicBezTo>
                      <a:pt x="17" y="4"/>
                      <a:pt x="16" y="3"/>
                      <a:pt x="16" y="2"/>
                    </a:cubicBezTo>
                    <a:cubicBezTo>
                      <a:pt x="15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00">
                  <a:solidFill>
                    <a:srgbClr val="00274B"/>
                  </a:solidFill>
                  <a:latin typeface="+mj-lt"/>
                </a:endParaRPr>
              </a:p>
            </p:txBody>
          </p:sp>
          <p:sp>
            <p:nvSpPr>
              <p:cNvPr id="139" name="Freeform 55">
                <a:extLst>
                  <a:ext uri="{FF2B5EF4-FFF2-40B4-BE49-F238E27FC236}">
                    <a16:creationId xmlns:a16="http://schemas.microsoft.com/office/drawing/2014/main" id="{63AFB10B-A49A-4794-A4BA-1BFD46BA39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4000" y="-1150938"/>
                <a:ext cx="750888" cy="731838"/>
              </a:xfrm>
              <a:custGeom>
                <a:avLst/>
                <a:gdLst>
                  <a:gd name="T0" fmla="*/ 259 w 259"/>
                  <a:gd name="T1" fmla="*/ 102 h 250"/>
                  <a:gd name="T2" fmla="*/ 238 w 259"/>
                  <a:gd name="T3" fmla="*/ 81 h 250"/>
                  <a:gd name="T4" fmla="*/ 170 w 259"/>
                  <a:gd name="T5" fmla="*/ 81 h 250"/>
                  <a:gd name="T6" fmla="*/ 150 w 259"/>
                  <a:gd name="T7" fmla="*/ 17 h 250"/>
                  <a:gd name="T8" fmla="*/ 136 w 259"/>
                  <a:gd name="T9" fmla="*/ 4 h 250"/>
                  <a:gd name="T10" fmla="*/ 110 w 259"/>
                  <a:gd name="T11" fmla="*/ 17 h 250"/>
                  <a:gd name="T12" fmla="*/ 90 w 259"/>
                  <a:gd name="T13" fmla="*/ 81 h 250"/>
                  <a:gd name="T14" fmla="*/ 23 w 259"/>
                  <a:gd name="T15" fmla="*/ 81 h 250"/>
                  <a:gd name="T16" fmla="*/ 22 w 259"/>
                  <a:gd name="T17" fmla="*/ 81 h 250"/>
                  <a:gd name="T18" fmla="*/ 5 w 259"/>
                  <a:gd name="T19" fmla="*/ 90 h 250"/>
                  <a:gd name="T20" fmla="*/ 1 w 259"/>
                  <a:gd name="T21" fmla="*/ 105 h 250"/>
                  <a:gd name="T22" fmla="*/ 10 w 259"/>
                  <a:gd name="T23" fmla="*/ 119 h 250"/>
                  <a:gd name="T24" fmla="*/ 65 w 259"/>
                  <a:gd name="T25" fmla="*/ 158 h 250"/>
                  <a:gd name="T26" fmla="*/ 43 w 259"/>
                  <a:gd name="T27" fmla="*/ 222 h 250"/>
                  <a:gd name="T28" fmla="*/ 46 w 259"/>
                  <a:gd name="T29" fmla="*/ 241 h 250"/>
                  <a:gd name="T30" fmla="*/ 60 w 259"/>
                  <a:gd name="T31" fmla="*/ 249 h 250"/>
                  <a:gd name="T32" fmla="*/ 76 w 259"/>
                  <a:gd name="T33" fmla="*/ 245 h 250"/>
                  <a:gd name="T34" fmla="*/ 130 w 259"/>
                  <a:gd name="T35" fmla="*/ 205 h 250"/>
                  <a:gd name="T36" fmla="*/ 131 w 259"/>
                  <a:gd name="T37" fmla="*/ 206 h 250"/>
                  <a:gd name="T38" fmla="*/ 184 w 259"/>
                  <a:gd name="T39" fmla="*/ 245 h 250"/>
                  <a:gd name="T40" fmla="*/ 203 w 259"/>
                  <a:gd name="T41" fmla="*/ 248 h 250"/>
                  <a:gd name="T42" fmla="*/ 215 w 259"/>
                  <a:gd name="T43" fmla="*/ 238 h 250"/>
                  <a:gd name="T44" fmla="*/ 217 w 259"/>
                  <a:gd name="T45" fmla="*/ 222 h 250"/>
                  <a:gd name="T46" fmla="*/ 194 w 259"/>
                  <a:gd name="T47" fmla="*/ 155 h 250"/>
                  <a:gd name="T48" fmla="*/ 173 w 259"/>
                  <a:gd name="T49" fmla="*/ 90 h 250"/>
                  <a:gd name="T50" fmla="*/ 238 w 259"/>
                  <a:gd name="T51" fmla="*/ 90 h 250"/>
                  <a:gd name="T52" fmla="*/ 250 w 259"/>
                  <a:gd name="T53" fmla="*/ 102 h 250"/>
                  <a:gd name="T54" fmla="*/ 245 w 259"/>
                  <a:gd name="T55" fmla="*/ 111 h 250"/>
                  <a:gd name="T56" fmla="*/ 231 w 259"/>
                  <a:gd name="T57" fmla="*/ 121 h 250"/>
                  <a:gd name="T58" fmla="*/ 236 w 259"/>
                  <a:gd name="T59" fmla="*/ 129 h 250"/>
                  <a:gd name="T60" fmla="*/ 250 w 259"/>
                  <a:gd name="T61" fmla="*/ 119 h 250"/>
                  <a:gd name="T62" fmla="*/ 259 w 259"/>
                  <a:gd name="T63" fmla="*/ 102 h 250"/>
                  <a:gd name="T64" fmla="*/ 185 w 259"/>
                  <a:gd name="T65" fmla="*/ 158 h 250"/>
                  <a:gd name="T66" fmla="*/ 208 w 259"/>
                  <a:gd name="T67" fmla="*/ 225 h 250"/>
                  <a:gd name="T68" fmla="*/ 207 w 259"/>
                  <a:gd name="T69" fmla="*/ 234 h 250"/>
                  <a:gd name="T70" fmla="*/ 200 w 259"/>
                  <a:gd name="T71" fmla="*/ 239 h 250"/>
                  <a:gd name="T72" fmla="*/ 200 w 259"/>
                  <a:gd name="T73" fmla="*/ 239 h 250"/>
                  <a:gd name="T74" fmla="*/ 190 w 259"/>
                  <a:gd name="T75" fmla="*/ 238 h 250"/>
                  <a:gd name="T76" fmla="*/ 133 w 259"/>
                  <a:gd name="T77" fmla="*/ 196 h 250"/>
                  <a:gd name="T78" fmla="*/ 127 w 259"/>
                  <a:gd name="T79" fmla="*/ 196 h 250"/>
                  <a:gd name="T80" fmla="*/ 70 w 259"/>
                  <a:gd name="T81" fmla="*/ 238 h 250"/>
                  <a:gd name="T82" fmla="*/ 63 w 259"/>
                  <a:gd name="T83" fmla="*/ 240 h 250"/>
                  <a:gd name="T84" fmla="*/ 61 w 259"/>
                  <a:gd name="T85" fmla="*/ 240 h 250"/>
                  <a:gd name="T86" fmla="*/ 54 w 259"/>
                  <a:gd name="T87" fmla="*/ 235 h 250"/>
                  <a:gd name="T88" fmla="*/ 52 w 259"/>
                  <a:gd name="T89" fmla="*/ 225 h 250"/>
                  <a:gd name="T90" fmla="*/ 75 w 259"/>
                  <a:gd name="T91" fmla="*/ 158 h 250"/>
                  <a:gd name="T92" fmla="*/ 73 w 259"/>
                  <a:gd name="T93" fmla="*/ 152 h 250"/>
                  <a:gd name="T94" fmla="*/ 15 w 259"/>
                  <a:gd name="T95" fmla="*/ 111 h 250"/>
                  <a:gd name="T96" fmla="*/ 10 w 259"/>
                  <a:gd name="T97" fmla="*/ 104 h 250"/>
                  <a:gd name="T98" fmla="*/ 12 w 259"/>
                  <a:gd name="T99" fmla="*/ 95 h 250"/>
                  <a:gd name="T100" fmla="*/ 23 w 259"/>
                  <a:gd name="T101" fmla="*/ 90 h 250"/>
                  <a:gd name="T102" fmla="*/ 126 w 259"/>
                  <a:gd name="T103" fmla="*/ 90 h 250"/>
                  <a:gd name="T104" fmla="*/ 130 w 259"/>
                  <a:gd name="T105" fmla="*/ 86 h 250"/>
                  <a:gd name="T106" fmla="*/ 126 w 259"/>
                  <a:gd name="T107" fmla="*/ 81 h 250"/>
                  <a:gd name="T108" fmla="*/ 99 w 259"/>
                  <a:gd name="T109" fmla="*/ 81 h 250"/>
                  <a:gd name="T110" fmla="*/ 119 w 259"/>
                  <a:gd name="T111" fmla="*/ 20 h 250"/>
                  <a:gd name="T112" fmla="*/ 125 w 259"/>
                  <a:gd name="T113" fmla="*/ 13 h 250"/>
                  <a:gd name="T114" fmla="*/ 133 w 259"/>
                  <a:gd name="T115" fmla="*/ 13 h 250"/>
                  <a:gd name="T116" fmla="*/ 141 w 259"/>
                  <a:gd name="T117" fmla="*/ 20 h 250"/>
                  <a:gd name="T118" fmla="*/ 162 w 259"/>
                  <a:gd name="T119" fmla="*/ 87 h 250"/>
                  <a:gd name="T120" fmla="*/ 185 w 259"/>
                  <a:gd name="T121" fmla="*/ 15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250">
                    <a:moveTo>
                      <a:pt x="259" y="102"/>
                    </a:moveTo>
                    <a:cubicBezTo>
                      <a:pt x="259" y="90"/>
                      <a:pt x="249" y="81"/>
                      <a:pt x="238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8" y="11"/>
                      <a:pt x="143" y="6"/>
                      <a:pt x="136" y="4"/>
                    </a:cubicBezTo>
                    <a:cubicBezTo>
                      <a:pt x="125" y="0"/>
                      <a:pt x="113" y="7"/>
                      <a:pt x="110" y="17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2" y="81"/>
                      <a:pt x="22" y="81"/>
                    </a:cubicBezTo>
                    <a:cubicBezTo>
                      <a:pt x="15" y="81"/>
                      <a:pt x="9" y="84"/>
                      <a:pt x="5" y="90"/>
                    </a:cubicBezTo>
                    <a:cubicBezTo>
                      <a:pt x="1" y="94"/>
                      <a:pt x="0" y="100"/>
                      <a:pt x="1" y="105"/>
                    </a:cubicBezTo>
                    <a:cubicBezTo>
                      <a:pt x="2" y="111"/>
                      <a:pt x="5" y="116"/>
                      <a:pt x="10" y="119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1" y="228"/>
                      <a:pt x="42" y="235"/>
                      <a:pt x="46" y="241"/>
                    </a:cubicBezTo>
                    <a:cubicBezTo>
                      <a:pt x="50" y="245"/>
                      <a:pt x="54" y="248"/>
                      <a:pt x="60" y="249"/>
                    </a:cubicBezTo>
                    <a:cubicBezTo>
                      <a:pt x="66" y="250"/>
                      <a:pt x="71" y="249"/>
                      <a:pt x="76" y="245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31" y="206"/>
                      <a:pt x="131" y="206"/>
                      <a:pt x="131" y="206"/>
                    </a:cubicBezTo>
                    <a:cubicBezTo>
                      <a:pt x="184" y="245"/>
                      <a:pt x="184" y="245"/>
                      <a:pt x="184" y="245"/>
                    </a:cubicBezTo>
                    <a:cubicBezTo>
                      <a:pt x="190" y="249"/>
                      <a:pt x="197" y="250"/>
                      <a:pt x="203" y="248"/>
                    </a:cubicBezTo>
                    <a:cubicBezTo>
                      <a:pt x="209" y="246"/>
                      <a:pt x="213" y="243"/>
                      <a:pt x="215" y="238"/>
                    </a:cubicBezTo>
                    <a:cubicBezTo>
                      <a:pt x="218" y="233"/>
                      <a:pt x="218" y="227"/>
                      <a:pt x="217" y="222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73" y="90"/>
                      <a:pt x="173" y="90"/>
                      <a:pt x="173" y="90"/>
                    </a:cubicBezTo>
                    <a:cubicBezTo>
                      <a:pt x="238" y="90"/>
                      <a:pt x="238" y="90"/>
                      <a:pt x="238" y="90"/>
                    </a:cubicBezTo>
                    <a:cubicBezTo>
                      <a:pt x="244" y="90"/>
                      <a:pt x="249" y="95"/>
                      <a:pt x="250" y="102"/>
                    </a:cubicBezTo>
                    <a:cubicBezTo>
                      <a:pt x="250" y="106"/>
                      <a:pt x="248" y="109"/>
                      <a:pt x="245" y="111"/>
                    </a:cubicBezTo>
                    <a:cubicBezTo>
                      <a:pt x="231" y="121"/>
                      <a:pt x="231" y="121"/>
                      <a:pt x="231" y="121"/>
                    </a:cubicBezTo>
                    <a:cubicBezTo>
                      <a:pt x="236" y="129"/>
                      <a:pt x="236" y="129"/>
                      <a:pt x="236" y="129"/>
                    </a:cubicBezTo>
                    <a:cubicBezTo>
                      <a:pt x="250" y="119"/>
                      <a:pt x="250" y="119"/>
                      <a:pt x="250" y="119"/>
                    </a:cubicBezTo>
                    <a:cubicBezTo>
                      <a:pt x="256" y="115"/>
                      <a:pt x="259" y="109"/>
                      <a:pt x="259" y="102"/>
                    </a:cubicBezTo>
                    <a:close/>
                    <a:moveTo>
                      <a:pt x="185" y="158"/>
                    </a:moveTo>
                    <a:cubicBezTo>
                      <a:pt x="208" y="225"/>
                      <a:pt x="208" y="225"/>
                      <a:pt x="208" y="225"/>
                    </a:cubicBezTo>
                    <a:cubicBezTo>
                      <a:pt x="209" y="228"/>
                      <a:pt x="208" y="231"/>
                      <a:pt x="207" y="234"/>
                    </a:cubicBezTo>
                    <a:cubicBezTo>
                      <a:pt x="206" y="236"/>
                      <a:pt x="203" y="238"/>
                      <a:pt x="200" y="239"/>
                    </a:cubicBezTo>
                    <a:cubicBezTo>
                      <a:pt x="200" y="239"/>
                      <a:pt x="200" y="239"/>
                      <a:pt x="200" y="239"/>
                    </a:cubicBezTo>
                    <a:cubicBezTo>
                      <a:pt x="197" y="241"/>
                      <a:pt x="193" y="240"/>
                      <a:pt x="190" y="238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31" y="195"/>
                      <a:pt x="129" y="195"/>
                      <a:pt x="127" y="196"/>
                    </a:cubicBezTo>
                    <a:cubicBezTo>
                      <a:pt x="70" y="238"/>
                      <a:pt x="70" y="238"/>
                      <a:pt x="70" y="238"/>
                    </a:cubicBezTo>
                    <a:cubicBezTo>
                      <a:pt x="68" y="239"/>
                      <a:pt x="66" y="240"/>
                      <a:pt x="63" y="240"/>
                    </a:cubicBezTo>
                    <a:cubicBezTo>
                      <a:pt x="63" y="240"/>
                      <a:pt x="62" y="240"/>
                      <a:pt x="61" y="240"/>
                    </a:cubicBezTo>
                    <a:cubicBezTo>
                      <a:pt x="58" y="239"/>
                      <a:pt x="56" y="238"/>
                      <a:pt x="54" y="235"/>
                    </a:cubicBezTo>
                    <a:cubicBezTo>
                      <a:pt x="51" y="232"/>
                      <a:pt x="51" y="228"/>
                      <a:pt x="52" y="225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56"/>
                      <a:pt x="74" y="154"/>
                      <a:pt x="73" y="152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3" y="110"/>
                      <a:pt x="11" y="107"/>
                      <a:pt x="10" y="104"/>
                    </a:cubicBezTo>
                    <a:cubicBezTo>
                      <a:pt x="10" y="101"/>
                      <a:pt x="11" y="98"/>
                      <a:pt x="12" y="95"/>
                    </a:cubicBezTo>
                    <a:cubicBezTo>
                      <a:pt x="15" y="92"/>
                      <a:pt x="18" y="90"/>
                      <a:pt x="23" y="90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8" y="90"/>
                      <a:pt x="130" y="88"/>
                      <a:pt x="130" y="86"/>
                    </a:cubicBezTo>
                    <a:cubicBezTo>
                      <a:pt x="130" y="83"/>
                      <a:pt x="128" y="81"/>
                      <a:pt x="126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20" y="17"/>
                      <a:pt x="122" y="15"/>
                      <a:pt x="125" y="13"/>
                    </a:cubicBezTo>
                    <a:cubicBezTo>
                      <a:pt x="127" y="12"/>
                      <a:pt x="130" y="12"/>
                      <a:pt x="133" y="13"/>
                    </a:cubicBezTo>
                    <a:cubicBezTo>
                      <a:pt x="137" y="14"/>
                      <a:pt x="140" y="17"/>
                      <a:pt x="141" y="20"/>
                    </a:cubicBezTo>
                    <a:cubicBezTo>
                      <a:pt x="162" y="87"/>
                      <a:pt x="162" y="87"/>
                      <a:pt x="162" y="87"/>
                    </a:cubicBezTo>
                    <a:lnTo>
                      <a:pt x="185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00">
                  <a:solidFill>
                    <a:srgbClr val="00274B"/>
                  </a:solidFill>
                  <a:latin typeface="+mj-lt"/>
                </a:endParaRPr>
              </a:p>
            </p:txBody>
          </p:sp>
          <p:sp>
            <p:nvSpPr>
              <p:cNvPr id="140" name="Freeform 56">
                <a:extLst>
                  <a:ext uri="{FF2B5EF4-FFF2-40B4-BE49-F238E27FC236}">
                    <a16:creationId xmlns:a16="http://schemas.microsoft.com/office/drawing/2014/main" id="{D1CFAF30-D826-4034-AA56-2F13CB430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88" y="-825500"/>
                <a:ext cx="185738" cy="184150"/>
              </a:xfrm>
              <a:custGeom>
                <a:avLst/>
                <a:gdLst>
                  <a:gd name="T0" fmla="*/ 1 w 64"/>
                  <a:gd name="T1" fmla="*/ 27 h 63"/>
                  <a:gd name="T2" fmla="*/ 0 w 64"/>
                  <a:gd name="T3" fmla="*/ 31 h 63"/>
                  <a:gd name="T4" fmla="*/ 32 w 64"/>
                  <a:gd name="T5" fmla="*/ 63 h 63"/>
                  <a:gd name="T6" fmla="*/ 64 w 64"/>
                  <a:gd name="T7" fmla="*/ 31 h 63"/>
                  <a:gd name="T8" fmla="*/ 32 w 64"/>
                  <a:gd name="T9" fmla="*/ 0 h 63"/>
                  <a:gd name="T10" fmla="*/ 20 w 64"/>
                  <a:gd name="T11" fmla="*/ 2 h 63"/>
                  <a:gd name="T12" fmla="*/ 18 w 64"/>
                  <a:gd name="T13" fmla="*/ 4 h 63"/>
                  <a:gd name="T14" fmla="*/ 18 w 64"/>
                  <a:gd name="T15" fmla="*/ 8 h 63"/>
                  <a:gd name="T16" fmla="*/ 24 w 64"/>
                  <a:gd name="T17" fmla="*/ 10 h 63"/>
                  <a:gd name="T18" fmla="*/ 32 w 64"/>
                  <a:gd name="T19" fmla="*/ 9 h 63"/>
                  <a:gd name="T20" fmla="*/ 55 w 64"/>
                  <a:gd name="T21" fmla="*/ 31 h 63"/>
                  <a:gd name="T22" fmla="*/ 32 w 64"/>
                  <a:gd name="T23" fmla="*/ 54 h 63"/>
                  <a:gd name="T24" fmla="*/ 10 w 64"/>
                  <a:gd name="T25" fmla="*/ 31 h 63"/>
                  <a:gd name="T26" fmla="*/ 10 w 64"/>
                  <a:gd name="T27" fmla="*/ 28 h 63"/>
                  <a:gd name="T28" fmla="*/ 9 w 64"/>
                  <a:gd name="T29" fmla="*/ 25 h 63"/>
                  <a:gd name="T30" fmla="*/ 6 w 64"/>
                  <a:gd name="T31" fmla="*/ 23 h 63"/>
                  <a:gd name="T32" fmla="*/ 5 w 64"/>
                  <a:gd name="T33" fmla="*/ 23 h 63"/>
                  <a:gd name="T34" fmla="*/ 2 w 64"/>
                  <a:gd name="T35" fmla="*/ 24 h 63"/>
                  <a:gd name="T36" fmla="*/ 1 w 64"/>
                  <a:gd name="T37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3">
                    <a:moveTo>
                      <a:pt x="1" y="27"/>
                    </a:moveTo>
                    <a:cubicBezTo>
                      <a:pt x="0" y="28"/>
                      <a:pt x="0" y="30"/>
                      <a:pt x="0" y="31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50" y="63"/>
                      <a:pt x="64" y="49"/>
                      <a:pt x="64" y="31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28" y="0"/>
                      <a:pt x="24" y="0"/>
                      <a:pt x="20" y="2"/>
                    </a:cubicBezTo>
                    <a:cubicBezTo>
                      <a:pt x="19" y="2"/>
                      <a:pt x="18" y="3"/>
                      <a:pt x="18" y="4"/>
                    </a:cubicBezTo>
                    <a:cubicBezTo>
                      <a:pt x="17" y="5"/>
                      <a:pt x="17" y="7"/>
                      <a:pt x="18" y="8"/>
                    </a:cubicBezTo>
                    <a:cubicBezTo>
                      <a:pt x="19" y="10"/>
                      <a:pt x="21" y="11"/>
                      <a:pt x="24" y="10"/>
                    </a:cubicBezTo>
                    <a:cubicBezTo>
                      <a:pt x="26" y="9"/>
                      <a:pt x="29" y="9"/>
                      <a:pt x="32" y="9"/>
                    </a:cubicBezTo>
                    <a:cubicBezTo>
                      <a:pt x="44" y="9"/>
                      <a:pt x="55" y="19"/>
                      <a:pt x="55" y="31"/>
                    </a:cubicBezTo>
                    <a:cubicBezTo>
                      <a:pt x="55" y="44"/>
                      <a:pt x="44" y="54"/>
                      <a:pt x="32" y="54"/>
                    </a:cubicBezTo>
                    <a:cubicBezTo>
                      <a:pt x="20" y="54"/>
                      <a:pt x="10" y="44"/>
                      <a:pt x="10" y="31"/>
                    </a:cubicBezTo>
                    <a:cubicBezTo>
                      <a:pt x="10" y="30"/>
                      <a:pt x="10" y="29"/>
                      <a:pt x="10" y="28"/>
                    </a:cubicBezTo>
                    <a:cubicBezTo>
                      <a:pt x="10" y="27"/>
                      <a:pt x="10" y="26"/>
                      <a:pt x="9" y="25"/>
                    </a:cubicBezTo>
                    <a:cubicBezTo>
                      <a:pt x="8" y="24"/>
                      <a:pt x="7" y="23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2" y="24"/>
                    </a:cubicBezTo>
                    <a:cubicBezTo>
                      <a:pt x="1" y="24"/>
                      <a:pt x="1" y="26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00">
                  <a:solidFill>
                    <a:srgbClr val="00274B"/>
                  </a:solidFill>
                  <a:latin typeface="+mj-lt"/>
                </a:endParaRPr>
              </a:p>
            </p:txBody>
          </p:sp>
        </p:grpSp>
      </p:grpSp>
      <p:pic>
        <p:nvPicPr>
          <p:cNvPr id="157" name="Graphic 156" descr="Cloud">
            <a:extLst>
              <a:ext uri="{FF2B5EF4-FFF2-40B4-BE49-F238E27FC236}">
                <a16:creationId xmlns:a16="http://schemas.microsoft.com/office/drawing/2014/main" id="{E97E66D1-10F4-4329-B3EB-582159306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0259" y="406918"/>
            <a:ext cx="2953832" cy="295383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AAA9F55-B39C-4C25-B904-7D707F1BD9AD}"/>
              </a:ext>
            </a:extLst>
          </p:cNvPr>
          <p:cNvSpPr/>
          <p:nvPr/>
        </p:nvSpPr>
        <p:spPr>
          <a:xfrm>
            <a:off x="3207704" y="1418501"/>
            <a:ext cx="8499588" cy="1710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C3471E8-A7EB-4DAE-B65D-C5925378163E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5562175" y="2154326"/>
            <a:ext cx="1063902" cy="46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47E83A0-8912-4447-8BE4-417DF948E107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8918761" y="2158950"/>
            <a:ext cx="496126" cy="403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82A2881-EB0D-4A92-AB47-322439E721EC}"/>
              </a:ext>
            </a:extLst>
          </p:cNvPr>
          <p:cNvCxnSpPr>
            <a:cxnSpLocks/>
          </p:cNvCxnSpPr>
          <p:nvPr/>
        </p:nvCxnSpPr>
        <p:spPr>
          <a:xfrm flipV="1">
            <a:off x="5027398" y="2449472"/>
            <a:ext cx="0" cy="18241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FE3A94E-59BC-44D3-9E7A-147717C41C68}"/>
              </a:ext>
            </a:extLst>
          </p:cNvPr>
          <p:cNvCxnSpPr>
            <a:cxnSpLocks/>
          </p:cNvCxnSpPr>
          <p:nvPr/>
        </p:nvCxnSpPr>
        <p:spPr>
          <a:xfrm flipV="1">
            <a:off x="4085561" y="2443779"/>
            <a:ext cx="0" cy="18810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7EB04EB-89DF-467A-8AD3-94AFC3F700BB}"/>
              </a:ext>
            </a:extLst>
          </p:cNvPr>
          <p:cNvCxnSpPr>
            <a:cxnSpLocks/>
          </p:cNvCxnSpPr>
          <p:nvPr/>
        </p:nvCxnSpPr>
        <p:spPr>
          <a:xfrm flipV="1">
            <a:off x="3019743" y="2190723"/>
            <a:ext cx="499925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F3D3B84-1E91-4D64-9BD4-9FE3AC22B702}"/>
              </a:ext>
            </a:extLst>
          </p:cNvPr>
          <p:cNvCxnSpPr>
            <a:cxnSpLocks/>
          </p:cNvCxnSpPr>
          <p:nvPr/>
        </p:nvCxnSpPr>
        <p:spPr>
          <a:xfrm>
            <a:off x="1326865" y="2190723"/>
            <a:ext cx="50134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F413A6-FB4C-45BB-B128-F48F3AF6D55A}"/>
              </a:ext>
            </a:extLst>
          </p:cNvPr>
          <p:cNvGrpSpPr/>
          <p:nvPr/>
        </p:nvGrpSpPr>
        <p:grpSpPr>
          <a:xfrm>
            <a:off x="1811209" y="1888741"/>
            <a:ext cx="1207111" cy="572976"/>
            <a:chOff x="1330717" y="1596895"/>
            <a:chExt cx="1207111" cy="57297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5112260-C599-4078-BCC2-A5C625C65B9F}"/>
                </a:ext>
              </a:extLst>
            </p:cNvPr>
            <p:cNvSpPr/>
            <p:nvPr/>
          </p:nvSpPr>
          <p:spPr>
            <a:xfrm>
              <a:off x="1330717" y="1596895"/>
              <a:ext cx="1207111" cy="572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Enterprise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0B2D0E-EDB1-4AF7-BE6D-C1B4AEECADAD}"/>
                </a:ext>
              </a:extLst>
            </p:cNvPr>
            <p:cNvSpPr/>
            <p:nvPr/>
          </p:nvSpPr>
          <p:spPr>
            <a:xfrm>
              <a:off x="1330717" y="1596895"/>
              <a:ext cx="65778" cy="5729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F0C81B-33A0-4A9E-A9A2-561ADD929619}"/>
              </a:ext>
            </a:extLst>
          </p:cNvPr>
          <p:cNvGrpSpPr/>
          <p:nvPr/>
        </p:nvGrpSpPr>
        <p:grpSpPr>
          <a:xfrm>
            <a:off x="3548929" y="1867249"/>
            <a:ext cx="2013246" cy="574366"/>
            <a:chOff x="3068437" y="1575403"/>
            <a:chExt cx="2013246" cy="57436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A2E9B0B-538C-46B7-B569-ADCB37D7FF6C}"/>
                </a:ext>
              </a:extLst>
            </p:cNvPr>
            <p:cNvSpPr/>
            <p:nvPr/>
          </p:nvSpPr>
          <p:spPr>
            <a:xfrm>
              <a:off x="3069713" y="1575403"/>
              <a:ext cx="2011970" cy="5741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GB" dirty="0"/>
                <a:t>OSP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62EE72A-B29A-4B27-B8AE-002824E1FE3E}"/>
                </a:ext>
              </a:extLst>
            </p:cNvPr>
            <p:cNvSpPr/>
            <p:nvPr/>
          </p:nvSpPr>
          <p:spPr>
            <a:xfrm>
              <a:off x="3068437" y="1576793"/>
              <a:ext cx="65778" cy="572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99324-F51C-4434-9514-61B183BAAF0C}"/>
              </a:ext>
            </a:extLst>
          </p:cNvPr>
          <p:cNvGrpSpPr/>
          <p:nvPr/>
        </p:nvGrpSpPr>
        <p:grpSpPr>
          <a:xfrm>
            <a:off x="9414887" y="1876496"/>
            <a:ext cx="2093817" cy="572976"/>
            <a:chOff x="8934395" y="1584650"/>
            <a:chExt cx="2093817" cy="5729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9F4DA0-046F-4004-9116-9A325201EC42}"/>
                </a:ext>
              </a:extLst>
            </p:cNvPr>
            <p:cNvSpPr/>
            <p:nvPr/>
          </p:nvSpPr>
          <p:spPr>
            <a:xfrm>
              <a:off x="8934395" y="1584651"/>
              <a:ext cx="2093817" cy="572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r>
                <a:rPr lang="en-GB" dirty="0"/>
                <a:t>TSP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F612EBF-3ADF-453D-824C-F987915E0D34}"/>
                </a:ext>
              </a:extLst>
            </p:cNvPr>
            <p:cNvSpPr/>
            <p:nvPr/>
          </p:nvSpPr>
          <p:spPr>
            <a:xfrm>
              <a:off x="8935873" y="1584650"/>
              <a:ext cx="65778" cy="572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C2EEF-5B18-4EB5-98C0-1B267754E959}"/>
              </a:ext>
            </a:extLst>
          </p:cNvPr>
          <p:cNvGrpSpPr/>
          <p:nvPr/>
        </p:nvGrpSpPr>
        <p:grpSpPr>
          <a:xfrm>
            <a:off x="776722" y="1893444"/>
            <a:ext cx="563569" cy="563569"/>
            <a:chOff x="296230" y="1601598"/>
            <a:chExt cx="563569" cy="56356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8FA3A9-7A2D-4E01-AC03-E620E8C4CFFC}"/>
                </a:ext>
              </a:extLst>
            </p:cNvPr>
            <p:cNvSpPr/>
            <p:nvPr/>
          </p:nvSpPr>
          <p:spPr>
            <a:xfrm>
              <a:off x="296230" y="1601598"/>
              <a:ext cx="563569" cy="5635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6CBCBAE9-781C-417F-8279-3928810D9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381" y="1674564"/>
              <a:ext cx="422195" cy="422195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D67A41-2321-4D4C-ADD7-E5A479583240}"/>
              </a:ext>
            </a:extLst>
          </p:cNvPr>
          <p:cNvGrpSpPr/>
          <p:nvPr/>
        </p:nvGrpSpPr>
        <p:grpSpPr>
          <a:xfrm>
            <a:off x="6918949" y="1885903"/>
            <a:ext cx="563569" cy="563569"/>
            <a:chOff x="296230" y="1601598"/>
            <a:chExt cx="563569" cy="563569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B02E65C-9998-46C2-9D3F-15D9E8F8F17A}"/>
                </a:ext>
              </a:extLst>
            </p:cNvPr>
            <p:cNvSpPr/>
            <p:nvPr/>
          </p:nvSpPr>
          <p:spPr>
            <a:xfrm>
              <a:off x="296230" y="1601598"/>
              <a:ext cx="563569" cy="5635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5C90613D-8394-42DC-AC8C-4821F966B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381" y="1674564"/>
              <a:ext cx="422195" cy="422195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924AD8F-6230-4D41-BC68-CF2A18416822}"/>
              </a:ext>
            </a:extLst>
          </p:cNvPr>
          <p:cNvGrpSpPr/>
          <p:nvPr/>
        </p:nvGrpSpPr>
        <p:grpSpPr>
          <a:xfrm>
            <a:off x="7552385" y="1898490"/>
            <a:ext cx="563569" cy="563569"/>
            <a:chOff x="296230" y="1601598"/>
            <a:chExt cx="563569" cy="563569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87E23E6-650E-496B-A3DB-85C7E3AA20D9}"/>
                </a:ext>
              </a:extLst>
            </p:cNvPr>
            <p:cNvSpPr/>
            <p:nvPr/>
          </p:nvSpPr>
          <p:spPr>
            <a:xfrm>
              <a:off x="296230" y="1601598"/>
              <a:ext cx="563569" cy="5635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8FEBFD86-2A3E-486A-95A9-836E22A47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381" y="1674564"/>
              <a:ext cx="422195" cy="422195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EB7DADB-6BDF-4ED2-891A-091888517C67}"/>
              </a:ext>
            </a:extLst>
          </p:cNvPr>
          <p:cNvGrpSpPr/>
          <p:nvPr/>
        </p:nvGrpSpPr>
        <p:grpSpPr>
          <a:xfrm>
            <a:off x="8193833" y="1900768"/>
            <a:ext cx="563569" cy="563569"/>
            <a:chOff x="296230" y="1601598"/>
            <a:chExt cx="563569" cy="563569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F18C4AD-A2D4-4BB9-B3DE-02ED42E4989D}"/>
                </a:ext>
              </a:extLst>
            </p:cNvPr>
            <p:cNvSpPr/>
            <p:nvPr/>
          </p:nvSpPr>
          <p:spPr>
            <a:xfrm>
              <a:off x="296230" y="1601598"/>
              <a:ext cx="563569" cy="5635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B8555059-23F3-4A4E-B44F-8BF8E559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381" y="1674564"/>
              <a:ext cx="422195" cy="42219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B1BE4D-18D8-4EC0-9A62-C0CEE7A23A9E}"/>
              </a:ext>
            </a:extLst>
          </p:cNvPr>
          <p:cNvGrpSpPr/>
          <p:nvPr/>
        </p:nvGrpSpPr>
        <p:grpSpPr>
          <a:xfrm>
            <a:off x="4787179" y="2646885"/>
            <a:ext cx="452220" cy="452220"/>
            <a:chOff x="4258194" y="2355038"/>
            <a:chExt cx="563569" cy="563569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BB2C530-7712-468E-859A-4FEC74C3A9F7}"/>
                </a:ext>
              </a:extLst>
            </p:cNvPr>
            <p:cNvSpPr/>
            <p:nvPr/>
          </p:nvSpPr>
          <p:spPr>
            <a:xfrm>
              <a:off x="4258194" y="2355038"/>
              <a:ext cx="563569" cy="5635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E03006B-7C3A-4681-8A30-3BE700966B99}"/>
                </a:ext>
              </a:extLst>
            </p:cNvPr>
            <p:cNvGrpSpPr/>
            <p:nvPr/>
          </p:nvGrpSpPr>
          <p:grpSpPr>
            <a:xfrm>
              <a:off x="4418352" y="2504721"/>
              <a:ext cx="256510" cy="266188"/>
              <a:chOff x="4870450" y="2890838"/>
              <a:chExt cx="336551" cy="349250"/>
            </a:xfrm>
            <a:noFill/>
          </p:grpSpPr>
          <p:sp>
            <p:nvSpPr>
              <p:cNvPr id="161" name="Freeform 10">
                <a:extLst>
                  <a:ext uri="{FF2B5EF4-FFF2-40B4-BE49-F238E27FC236}">
                    <a16:creationId xmlns:a16="http://schemas.microsoft.com/office/drawing/2014/main" id="{5B6321C4-04A2-44AE-9FCC-676F7FF77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450" y="2890838"/>
                <a:ext cx="239713" cy="319088"/>
              </a:xfrm>
              <a:custGeom>
                <a:avLst/>
                <a:gdLst>
                  <a:gd name="T0" fmla="*/ 64 w 64"/>
                  <a:gd name="T1" fmla="*/ 84 h 84"/>
                  <a:gd name="T2" fmla="*/ 6 w 64"/>
                  <a:gd name="T3" fmla="*/ 84 h 84"/>
                  <a:gd name="T4" fmla="*/ 0 w 64"/>
                  <a:gd name="T5" fmla="*/ 78 h 84"/>
                  <a:gd name="T6" fmla="*/ 0 w 64"/>
                  <a:gd name="T7" fmla="*/ 6 h 84"/>
                  <a:gd name="T8" fmla="*/ 6 w 64"/>
                  <a:gd name="T9" fmla="*/ 0 h 84"/>
                  <a:gd name="T10" fmla="*/ 58 w 64"/>
                  <a:gd name="T11" fmla="*/ 0 h 84"/>
                  <a:gd name="T12" fmla="*/ 64 w 64"/>
                  <a:gd name="T13" fmla="*/ 6 h 84"/>
                  <a:gd name="T14" fmla="*/ 64 w 64"/>
                  <a:gd name="T1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84">
                    <a:moveTo>
                      <a:pt x="64" y="84"/>
                    </a:moveTo>
                    <a:cubicBezTo>
                      <a:pt x="6" y="84"/>
                      <a:pt x="6" y="84"/>
                      <a:pt x="6" y="84"/>
                    </a:cubicBezTo>
                    <a:cubicBezTo>
                      <a:pt x="3" y="84"/>
                      <a:pt x="0" y="81"/>
                      <a:pt x="0" y="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ubicBezTo>
                      <a:pt x="64" y="60"/>
                      <a:pt x="64" y="60"/>
                      <a:pt x="64" y="60"/>
                    </a:cubicBezTo>
                  </a:path>
                </a:pathLst>
              </a:cu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11">
                <a:extLst>
                  <a:ext uri="{FF2B5EF4-FFF2-40B4-BE49-F238E27FC236}">
                    <a16:creationId xmlns:a16="http://schemas.microsoft.com/office/drawing/2014/main" id="{43ECF7DC-F739-4248-AEFF-CFB5CF734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025" y="2921000"/>
                <a:ext cx="188913" cy="227013"/>
              </a:xfrm>
              <a:custGeom>
                <a:avLst/>
                <a:gdLst>
                  <a:gd name="T0" fmla="*/ 119 w 119"/>
                  <a:gd name="T1" fmla="*/ 143 h 143"/>
                  <a:gd name="T2" fmla="*/ 0 w 119"/>
                  <a:gd name="T3" fmla="*/ 143 h 143"/>
                  <a:gd name="T4" fmla="*/ 0 w 119"/>
                  <a:gd name="T5" fmla="*/ 0 h 143"/>
                  <a:gd name="T6" fmla="*/ 114 w 119"/>
                  <a:gd name="T7" fmla="*/ 0 h 143"/>
                  <a:gd name="T8" fmla="*/ 114 w 119"/>
                  <a:gd name="T9" fmla="*/ 11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43">
                    <a:moveTo>
                      <a:pt x="119" y="143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114" y="0"/>
                    </a:lnTo>
                    <a:lnTo>
                      <a:pt x="114" y="110"/>
                    </a:lnTo>
                  </a:path>
                </a:pathLst>
              </a:custGeom>
              <a:grpFill/>
              <a:ln w="14288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12">
                <a:extLst>
                  <a:ext uri="{FF2B5EF4-FFF2-40B4-BE49-F238E27FC236}">
                    <a16:creationId xmlns:a16="http://schemas.microsoft.com/office/drawing/2014/main" id="{8C9894ED-6721-4CF1-B98C-E8191AB7E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3035300"/>
                <a:ext cx="96838" cy="204788"/>
              </a:xfrm>
              <a:custGeom>
                <a:avLst/>
                <a:gdLst>
                  <a:gd name="T0" fmla="*/ 26 w 26"/>
                  <a:gd name="T1" fmla="*/ 54 h 54"/>
                  <a:gd name="T2" fmla="*/ 14 w 26"/>
                  <a:gd name="T3" fmla="*/ 38 h 54"/>
                  <a:gd name="T4" fmla="*/ 14 w 26"/>
                  <a:gd name="T5" fmla="*/ 20 h 54"/>
                  <a:gd name="T6" fmla="*/ 0 w 2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4">
                    <a:moveTo>
                      <a:pt x="26" y="54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3"/>
                      <a:pt x="8" y="7"/>
                      <a:pt x="0" y="0"/>
                    </a:cubicBezTo>
                  </a:path>
                </a:pathLst>
              </a:custGeom>
              <a:grpFill/>
              <a:ln w="14288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13">
                <a:extLst>
                  <a:ext uri="{FF2B5EF4-FFF2-40B4-BE49-F238E27FC236}">
                    <a16:creationId xmlns:a16="http://schemas.microsoft.com/office/drawing/2014/main" id="{BCC52154-EE61-406B-8861-EC3DDF523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0" y="3090863"/>
                <a:ext cx="71438" cy="149225"/>
              </a:xfrm>
              <a:custGeom>
                <a:avLst/>
                <a:gdLst>
                  <a:gd name="T0" fmla="*/ 17 w 19"/>
                  <a:gd name="T1" fmla="*/ 11 h 39"/>
                  <a:gd name="T2" fmla="*/ 8 w 19"/>
                  <a:gd name="T3" fmla="*/ 2 h 39"/>
                  <a:gd name="T4" fmla="*/ 2 w 19"/>
                  <a:gd name="T5" fmla="*/ 2 h 39"/>
                  <a:gd name="T6" fmla="*/ 2 w 19"/>
                  <a:gd name="T7" fmla="*/ 8 h 39"/>
                  <a:gd name="T8" fmla="*/ 11 w 19"/>
                  <a:gd name="T9" fmla="*/ 21 h 39"/>
                  <a:gd name="T10" fmla="*/ 11 w 19"/>
                  <a:gd name="T11" fmla="*/ 25 h 39"/>
                  <a:gd name="T12" fmla="*/ 19 w 19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9">
                    <a:moveTo>
                      <a:pt x="17" y="1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0" y="4"/>
                      <a:pt x="1" y="7"/>
                      <a:pt x="2" y="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5"/>
                    </a:cubicBezTo>
                    <a:cubicBezTo>
                      <a:pt x="11" y="29"/>
                      <a:pt x="19" y="39"/>
                      <a:pt x="19" y="39"/>
                    </a:cubicBezTo>
                  </a:path>
                </a:pathLst>
              </a:custGeom>
              <a:grpFill/>
              <a:ln w="14288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Line 14">
                <a:extLst>
                  <a:ext uri="{FF2B5EF4-FFF2-40B4-BE49-F238E27FC236}">
                    <a16:creationId xmlns:a16="http://schemas.microsoft.com/office/drawing/2014/main" id="{625EB98E-446A-427B-B367-211566BE6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3178175"/>
                <a:ext cx="58738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Oval 15">
                <a:extLst>
                  <a:ext uri="{FF2B5EF4-FFF2-40B4-BE49-F238E27FC236}">
                    <a16:creationId xmlns:a16="http://schemas.microsoft.com/office/drawing/2014/main" id="{C2273F35-72AD-40E9-B7A2-FD0E14F40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3171825"/>
                <a:ext cx="14288" cy="14288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Oval 16">
                <a:extLst>
                  <a:ext uri="{FF2B5EF4-FFF2-40B4-BE49-F238E27FC236}">
                    <a16:creationId xmlns:a16="http://schemas.microsoft.com/office/drawing/2014/main" id="{B4D38059-A904-4242-A58D-AFF490C28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7613" y="3171825"/>
                <a:ext cx="14288" cy="14288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Line 17">
                <a:extLst>
                  <a:ext uri="{FF2B5EF4-FFF2-40B4-BE49-F238E27FC236}">
                    <a16:creationId xmlns:a16="http://schemas.microsoft.com/office/drawing/2014/main" id="{9FCC4A20-182C-4E69-8372-3E14C11E1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125" y="3087688"/>
                <a:ext cx="104775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Line 18">
                <a:extLst>
                  <a:ext uri="{FF2B5EF4-FFF2-40B4-BE49-F238E27FC236}">
                    <a16:creationId xmlns:a16="http://schemas.microsoft.com/office/drawing/2014/main" id="{C61BE7DD-346F-4ABC-B5DD-63A5F5072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125" y="3057525"/>
                <a:ext cx="104775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Line 19">
                <a:extLst>
                  <a:ext uri="{FF2B5EF4-FFF2-40B4-BE49-F238E27FC236}">
                    <a16:creationId xmlns:a16="http://schemas.microsoft.com/office/drawing/2014/main" id="{36918651-FEEE-4204-A06B-71220ADAC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125" y="3027363"/>
                <a:ext cx="104775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Line 20">
                <a:extLst>
                  <a:ext uri="{FF2B5EF4-FFF2-40B4-BE49-F238E27FC236}">
                    <a16:creationId xmlns:a16="http://schemas.microsoft.com/office/drawing/2014/main" id="{E0E2BDAF-566E-42E7-8404-5463FCD1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125" y="2997200"/>
                <a:ext cx="104775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Line 21">
                <a:extLst>
                  <a:ext uri="{FF2B5EF4-FFF2-40B4-BE49-F238E27FC236}">
                    <a16:creationId xmlns:a16="http://schemas.microsoft.com/office/drawing/2014/main" id="{8D1C28C5-C7E5-40EF-991A-1BD0CF5A1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7125" y="2967038"/>
                <a:ext cx="60325" cy="0"/>
              </a:xfrm>
              <a:prstGeom prst="line">
                <a:avLst/>
              </a:prstGeom>
              <a:grpFill/>
              <a:ln w="1428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A8D141-DC6D-486B-A221-6EFFAF41EC52}"/>
              </a:ext>
            </a:extLst>
          </p:cNvPr>
          <p:cNvGrpSpPr/>
          <p:nvPr/>
        </p:nvGrpSpPr>
        <p:grpSpPr>
          <a:xfrm>
            <a:off x="3854061" y="2652427"/>
            <a:ext cx="452220" cy="452220"/>
            <a:chOff x="3325076" y="2360580"/>
            <a:chExt cx="563569" cy="5635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A2966BA-5EC4-4B62-9737-E92DC232A896}"/>
                </a:ext>
              </a:extLst>
            </p:cNvPr>
            <p:cNvSpPr/>
            <p:nvPr/>
          </p:nvSpPr>
          <p:spPr>
            <a:xfrm>
              <a:off x="3325076" y="2360580"/>
              <a:ext cx="563569" cy="5635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" name="Graphic 173">
              <a:extLst>
                <a:ext uri="{FF2B5EF4-FFF2-40B4-BE49-F238E27FC236}">
                  <a16:creationId xmlns:a16="http://schemas.microsoft.com/office/drawing/2014/main" id="{49026CFA-C438-4727-B634-B93E2172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6831" t="7978" r="6832" b="10207"/>
            <a:stretch>
              <a:fillRect/>
            </a:stretch>
          </p:blipFill>
          <p:spPr>
            <a:xfrm>
              <a:off x="3425036" y="2461705"/>
              <a:ext cx="362045" cy="343085"/>
            </a:xfrm>
            <a:custGeom>
              <a:avLst/>
              <a:gdLst>
                <a:gd name="connsiteX0" fmla="*/ 0 w 438075"/>
                <a:gd name="connsiteY0" fmla="*/ 0 h 415132"/>
                <a:gd name="connsiteX1" fmla="*/ 438075 w 438075"/>
                <a:gd name="connsiteY1" fmla="*/ 0 h 415132"/>
                <a:gd name="connsiteX2" fmla="*/ 438075 w 438075"/>
                <a:gd name="connsiteY2" fmla="*/ 415132 h 415132"/>
                <a:gd name="connsiteX3" fmla="*/ 0 w 438075"/>
                <a:gd name="connsiteY3" fmla="*/ 415132 h 41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075" h="415132">
                  <a:moveTo>
                    <a:pt x="0" y="0"/>
                  </a:moveTo>
                  <a:lnTo>
                    <a:pt x="438075" y="0"/>
                  </a:lnTo>
                  <a:lnTo>
                    <a:pt x="438075" y="415132"/>
                  </a:lnTo>
                  <a:lnTo>
                    <a:pt x="0" y="415132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5808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7F35-7FC7-4627-AFEA-6476E2DB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Guiding Principles: Central TN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F8DD-352D-4D5E-B07B-EDFACD1ECD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400" dirty="0"/>
              <a:t>In overview, here we are concerned with a database which</a:t>
            </a:r>
          </a:p>
          <a:p>
            <a:pPr lvl="1"/>
            <a:r>
              <a:rPr lang="en-GB" sz="2200" dirty="0"/>
              <a:t>Records TNs that are assigned to Enterprises</a:t>
            </a:r>
          </a:p>
          <a:p>
            <a:pPr lvl="1"/>
            <a:r>
              <a:rPr lang="en-GB" sz="2200" dirty="0"/>
              <a:t>Is centrally administered, or is synchronized between multiple providers</a:t>
            </a:r>
          </a:p>
          <a:p>
            <a:pPr lvl="1"/>
            <a:r>
              <a:rPr lang="en-GB" sz="2200" dirty="0"/>
              <a:t>May have multiple service bureaus that provide access.</a:t>
            </a:r>
          </a:p>
          <a:p>
            <a:r>
              <a:rPr lang="en-GB" sz="2400" dirty="0"/>
              <a:t>The impact on Enterprises must be minimized</a:t>
            </a:r>
          </a:p>
          <a:p>
            <a:pPr lvl="1"/>
            <a:r>
              <a:rPr lang="en-GB" sz="2000" dirty="0"/>
              <a:t>No requirement for any new network elements</a:t>
            </a:r>
          </a:p>
          <a:p>
            <a:pPr lvl="1"/>
            <a:r>
              <a:rPr lang="en-GB" sz="2000" dirty="0"/>
              <a:t>Ideally, no software upgrades</a:t>
            </a:r>
          </a:p>
          <a:p>
            <a:r>
              <a:rPr lang="en-GB" sz="2400" dirty="0"/>
              <a:t>The complexity for Carriers should be low</a:t>
            </a:r>
          </a:p>
          <a:p>
            <a:r>
              <a:rPr lang="en-GB" sz="2400" dirty="0"/>
              <a:t>Enterprises must be able to port numbers from one Carrier to another</a:t>
            </a:r>
          </a:p>
          <a:p>
            <a:r>
              <a:rPr lang="en-GB" sz="2400" dirty="0"/>
              <a:t>For traceability, it must be possible to identify</a:t>
            </a:r>
          </a:p>
          <a:p>
            <a:pPr lvl="1"/>
            <a:r>
              <a:rPr lang="en-GB" sz="2000" dirty="0"/>
              <a:t>The Enterprise that initiated a call</a:t>
            </a:r>
          </a:p>
          <a:p>
            <a:pPr lvl="1"/>
            <a:r>
              <a:rPr lang="en-GB" sz="2000" dirty="0"/>
              <a:t>The chain of Enterprises through which a call has passed before arriving at an OSP.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3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DF51-06C8-4AEB-8403-09E7445B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TN Database - Definitions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DE8730-B587-441C-9B17-A3E07E4D841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32040539"/>
              </p:ext>
            </p:extLst>
          </p:nvPr>
        </p:nvGraphicFramePr>
        <p:xfrm>
          <a:off x="442913" y="1515291"/>
          <a:ext cx="11306174" cy="40106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6488">
                  <a:extLst>
                    <a:ext uri="{9D8B030D-6E8A-4147-A177-3AD203B41FA5}">
                      <a16:colId xmlns:a16="http://schemas.microsoft.com/office/drawing/2014/main" val="3078110635"/>
                    </a:ext>
                  </a:extLst>
                </a:gridCol>
                <a:gridCol w="8469686">
                  <a:extLst>
                    <a:ext uri="{9D8B030D-6E8A-4147-A177-3AD203B41FA5}">
                      <a16:colId xmlns:a16="http://schemas.microsoft.com/office/drawing/2014/main" val="1323983178"/>
                    </a:ext>
                  </a:extLst>
                </a:gridCol>
              </a:tblGrid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OSP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1"/>
                          </a:solidFill>
                        </a:rPr>
                        <a:t>Originating Service Provider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80522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TSP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Terminating Service Provider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49456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TNSP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TN Service Provider; service provider that owns TNs and distributes to Enterprises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00881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Enterprise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Any non-SP organization involved in VoIP call path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94560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Initiator Enterprise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Enterprise that is permitted to create a SIP INVITE for a TN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63998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Enabler Enterprise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Enterprise that is permitted to pass-through a SIP INVITE for a TN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3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TN Database – Enterprise identity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6DF3F31-ABCB-4F63-BF17-CB6D854A78C7}"/>
              </a:ext>
            </a:extLst>
          </p:cNvPr>
          <p:cNvSpPr/>
          <p:nvPr/>
        </p:nvSpPr>
        <p:spPr>
          <a:xfrm>
            <a:off x="574887" y="1194171"/>
            <a:ext cx="10802174" cy="5111750"/>
          </a:xfrm>
          <a:prstGeom prst="snip1Rect">
            <a:avLst>
              <a:gd name="adj" fmla="val 53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0" tIns="1368000" rIns="360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926DB-35C8-4A43-B1C9-2253BE464936}"/>
              </a:ext>
            </a:extLst>
          </p:cNvPr>
          <p:cNvSpPr txBox="1"/>
          <p:nvPr/>
        </p:nvSpPr>
        <p:spPr>
          <a:xfrm>
            <a:off x="1256848" y="1557069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Enterprise identity is a crucial element in the CTND approach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B2E586-0585-4A33-A9E7-0BC8776DEF6F}"/>
              </a:ext>
            </a:extLst>
          </p:cNvPr>
          <p:cNvCxnSpPr>
            <a:cxnSpLocks/>
          </p:cNvCxnSpPr>
          <p:nvPr/>
        </p:nvCxnSpPr>
        <p:spPr>
          <a:xfrm>
            <a:off x="1285379" y="2241683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A1A2EB-D453-4E8A-929D-14E8A977E903}"/>
              </a:ext>
            </a:extLst>
          </p:cNvPr>
          <p:cNvSpPr txBox="1"/>
          <p:nvPr/>
        </p:nvSpPr>
        <p:spPr>
          <a:xfrm>
            <a:off x="1256848" y="2666740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Enterprises must be vetted and be provided with a unique Enterprise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CF816-586B-42B0-A46E-99D43E8A5CBA}"/>
              </a:ext>
            </a:extLst>
          </p:cNvPr>
          <p:cNvSpPr txBox="1"/>
          <p:nvPr/>
        </p:nvSpPr>
        <p:spPr>
          <a:xfrm>
            <a:off x="1256848" y="3579719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Envisage a central Enterprise ID repository from which: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4DBD5-4896-47EF-A902-7E44DCB9AF60}"/>
              </a:ext>
            </a:extLst>
          </p:cNvPr>
          <p:cNvSpPr txBox="1"/>
          <p:nvPr/>
        </p:nvSpPr>
        <p:spPr>
          <a:xfrm>
            <a:off x="1256849" y="3915256"/>
            <a:ext cx="90719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Enterprises request IDs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OSPs &amp; TNSPs can validate Enterprise ID interactions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E8B13-5E46-4BBA-8C0E-9D2ADA4C4EAF}"/>
              </a:ext>
            </a:extLst>
          </p:cNvPr>
          <p:cNvSpPr txBox="1"/>
          <p:nvPr/>
        </p:nvSpPr>
        <p:spPr>
          <a:xfrm>
            <a:off x="1256848" y="4795651"/>
            <a:ext cx="95399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tx2"/>
                </a:solidFill>
              </a:rPr>
              <a:t>Enterprises can use their ID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79897A-FC7C-4A1D-87BE-5307F50C54D7}"/>
              </a:ext>
            </a:extLst>
          </p:cNvPr>
          <p:cNvCxnSpPr>
            <a:cxnSpLocks/>
          </p:cNvCxnSpPr>
          <p:nvPr/>
        </p:nvCxnSpPr>
        <p:spPr>
          <a:xfrm>
            <a:off x="1285379" y="3337180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B7AFA3-CA5A-47EE-BF62-2E909FFE642C}"/>
              </a:ext>
            </a:extLst>
          </p:cNvPr>
          <p:cNvCxnSpPr>
            <a:cxnSpLocks/>
          </p:cNvCxnSpPr>
          <p:nvPr/>
        </p:nvCxnSpPr>
        <p:spPr>
          <a:xfrm>
            <a:off x="1285379" y="4540935"/>
            <a:ext cx="93308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115846-2840-4170-A239-B5C937EDBADA}"/>
              </a:ext>
            </a:extLst>
          </p:cNvPr>
          <p:cNvGrpSpPr/>
          <p:nvPr/>
        </p:nvGrpSpPr>
        <p:grpSpPr>
          <a:xfrm>
            <a:off x="442912" y="1375155"/>
            <a:ext cx="611409" cy="686071"/>
            <a:chOff x="442912" y="1375155"/>
            <a:chExt cx="611409" cy="686071"/>
          </a:xfrm>
        </p:grpSpPr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40F9E8CA-08D5-40BC-AC9C-1EE223CB1795}"/>
                </a:ext>
              </a:extLst>
            </p:cNvPr>
            <p:cNvSpPr/>
            <p:nvPr/>
          </p:nvSpPr>
          <p:spPr>
            <a:xfrm>
              <a:off x="444519" y="1375155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B51FEF65-48AD-41E3-808A-3CF25AC0C9F0}"/>
                </a:ext>
              </a:extLst>
            </p:cNvPr>
            <p:cNvSpPr/>
            <p:nvPr/>
          </p:nvSpPr>
          <p:spPr>
            <a:xfrm flipH="1" flipV="1">
              <a:off x="442912" y="1946206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6A247952-9C64-4027-BDEB-3CCB54AAB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1557883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D2B70E-D45F-43A9-841C-54B5EA25AB6D}"/>
              </a:ext>
            </a:extLst>
          </p:cNvPr>
          <p:cNvGrpSpPr/>
          <p:nvPr/>
        </p:nvGrpSpPr>
        <p:grpSpPr>
          <a:xfrm>
            <a:off x="442912" y="2484826"/>
            <a:ext cx="611409" cy="686071"/>
            <a:chOff x="442912" y="2796837"/>
            <a:chExt cx="611409" cy="686071"/>
          </a:xfrm>
        </p:grpSpPr>
        <p:sp>
          <p:nvSpPr>
            <p:cNvPr id="24" name="Rectangle: Single Corner Snipped 23">
              <a:extLst>
                <a:ext uri="{FF2B5EF4-FFF2-40B4-BE49-F238E27FC236}">
                  <a16:creationId xmlns:a16="http://schemas.microsoft.com/office/drawing/2014/main" id="{9163170A-C4E2-4932-9B12-FE3A6C47D40D}"/>
                </a:ext>
              </a:extLst>
            </p:cNvPr>
            <p:cNvSpPr/>
            <p:nvPr/>
          </p:nvSpPr>
          <p:spPr>
            <a:xfrm>
              <a:off x="444519" y="2796837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1E8E04B1-BD5F-4128-B05C-F6FCEE86B6BB}"/>
                </a:ext>
              </a:extLst>
            </p:cNvPr>
            <p:cNvSpPr/>
            <p:nvPr/>
          </p:nvSpPr>
          <p:spPr>
            <a:xfrm flipH="1" flipV="1">
              <a:off x="442912" y="3367888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EE6A7AF-0301-47F7-802B-567E1C6F9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2979565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5B9922-12EA-47EC-8E13-ECC7969244EF}"/>
              </a:ext>
            </a:extLst>
          </p:cNvPr>
          <p:cNvGrpSpPr/>
          <p:nvPr/>
        </p:nvGrpSpPr>
        <p:grpSpPr>
          <a:xfrm>
            <a:off x="442912" y="3463413"/>
            <a:ext cx="611409" cy="686071"/>
            <a:chOff x="442912" y="4104018"/>
            <a:chExt cx="611409" cy="686071"/>
          </a:xfrm>
        </p:grpSpPr>
        <p:sp>
          <p:nvSpPr>
            <p:cNvPr id="28" name="Rectangle: Single Corner Snipped 27">
              <a:extLst>
                <a:ext uri="{FF2B5EF4-FFF2-40B4-BE49-F238E27FC236}">
                  <a16:creationId xmlns:a16="http://schemas.microsoft.com/office/drawing/2014/main" id="{A41E8805-7BD3-44A1-8FF8-1DF956F9ACE0}"/>
                </a:ext>
              </a:extLst>
            </p:cNvPr>
            <p:cNvSpPr/>
            <p:nvPr/>
          </p:nvSpPr>
          <p:spPr>
            <a:xfrm>
              <a:off x="444519" y="4104018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E89DFAC5-5B33-4886-98CD-9E01AD65BA41}"/>
                </a:ext>
              </a:extLst>
            </p:cNvPr>
            <p:cNvSpPr/>
            <p:nvPr/>
          </p:nvSpPr>
          <p:spPr>
            <a:xfrm flipH="1" flipV="1">
              <a:off x="442912" y="4675069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C32CE2E-86F0-4111-8147-0C0F47A3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4286746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6183B0-5C8E-43EB-954C-CA43E2108A73}"/>
              </a:ext>
            </a:extLst>
          </p:cNvPr>
          <p:cNvGrpSpPr/>
          <p:nvPr/>
        </p:nvGrpSpPr>
        <p:grpSpPr>
          <a:xfrm>
            <a:off x="442912" y="4624220"/>
            <a:ext cx="611409" cy="686071"/>
            <a:chOff x="442912" y="5275507"/>
            <a:chExt cx="611409" cy="686071"/>
          </a:xfrm>
        </p:grpSpPr>
        <p:sp>
          <p:nvSpPr>
            <p:cNvPr id="32" name="Rectangle: Single Corner Snipped 31">
              <a:extLst>
                <a:ext uri="{FF2B5EF4-FFF2-40B4-BE49-F238E27FC236}">
                  <a16:creationId xmlns:a16="http://schemas.microsoft.com/office/drawing/2014/main" id="{55A9226B-AC39-4261-AAB8-61E81E1034F9}"/>
                </a:ext>
              </a:extLst>
            </p:cNvPr>
            <p:cNvSpPr/>
            <p:nvPr/>
          </p:nvSpPr>
          <p:spPr>
            <a:xfrm>
              <a:off x="444519" y="5275507"/>
              <a:ext cx="609802" cy="571051"/>
            </a:xfrm>
            <a:prstGeom prst="snip1Rect">
              <a:avLst>
                <a:gd name="adj" fmla="val 14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0" tIns="1368000" rIns="36000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6037A3BA-63B2-4E44-BA81-EDEF4CEF1DDC}"/>
                </a:ext>
              </a:extLst>
            </p:cNvPr>
            <p:cNvSpPr/>
            <p:nvPr/>
          </p:nvSpPr>
          <p:spPr>
            <a:xfrm flipH="1" flipV="1">
              <a:off x="442912" y="5846558"/>
              <a:ext cx="131974" cy="11502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C7ADF0C-08DE-48F5-A5E0-F6B2274C4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21" y="5458235"/>
              <a:ext cx="248998" cy="205594"/>
            </a:xfrm>
            <a:custGeom>
              <a:avLst/>
              <a:gdLst>
                <a:gd name="T0" fmla="*/ 0 w 218"/>
                <a:gd name="T1" fmla="*/ 66 h 180"/>
                <a:gd name="T2" fmla="*/ 128 w 218"/>
                <a:gd name="T3" fmla="*/ 66 h 180"/>
                <a:gd name="T4" fmla="*/ 71 w 218"/>
                <a:gd name="T5" fmla="*/ 0 h 180"/>
                <a:gd name="T6" fmla="*/ 137 w 218"/>
                <a:gd name="T7" fmla="*/ 0 h 180"/>
                <a:gd name="T8" fmla="*/ 218 w 218"/>
                <a:gd name="T9" fmla="*/ 90 h 180"/>
                <a:gd name="T10" fmla="*/ 137 w 218"/>
                <a:gd name="T11" fmla="*/ 180 h 180"/>
                <a:gd name="T12" fmla="*/ 71 w 218"/>
                <a:gd name="T13" fmla="*/ 180 h 180"/>
                <a:gd name="T14" fmla="*/ 128 w 218"/>
                <a:gd name="T15" fmla="*/ 113 h 180"/>
                <a:gd name="T16" fmla="*/ 0 w 218"/>
                <a:gd name="T17" fmla="*/ 113 h 180"/>
                <a:gd name="T18" fmla="*/ 0 w 218"/>
                <a:gd name="T19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80">
                  <a:moveTo>
                    <a:pt x="0" y="66"/>
                  </a:moveTo>
                  <a:lnTo>
                    <a:pt x="128" y="66"/>
                  </a:lnTo>
                  <a:lnTo>
                    <a:pt x="71" y="0"/>
                  </a:lnTo>
                  <a:lnTo>
                    <a:pt x="137" y="0"/>
                  </a:lnTo>
                  <a:lnTo>
                    <a:pt x="218" y="90"/>
                  </a:lnTo>
                  <a:lnTo>
                    <a:pt x="137" y="180"/>
                  </a:lnTo>
                  <a:lnTo>
                    <a:pt x="71" y="180"/>
                  </a:lnTo>
                  <a:lnTo>
                    <a:pt x="128" y="113"/>
                  </a:lnTo>
                  <a:lnTo>
                    <a:pt x="0" y="113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A3A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4AFA61D-40FF-4708-A9CA-D56346C6FD0D}"/>
              </a:ext>
            </a:extLst>
          </p:cNvPr>
          <p:cNvSpPr txBox="1"/>
          <p:nvPr/>
        </p:nvSpPr>
        <p:spPr>
          <a:xfrm>
            <a:off x="1264871" y="5136061"/>
            <a:ext cx="90719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When requesting TNs from their TNSP(s)</a:t>
            </a:r>
          </a:p>
          <a:p>
            <a:pPr marL="17145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When establishing their connectivity with their OSP(s)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To login to the Central TN Database to assign their TNs to other Enterprises</a:t>
            </a:r>
          </a:p>
          <a:p>
            <a:pPr marL="171450" lvl="0" indent="-171450">
              <a:buClr>
                <a:srgbClr val="D9731D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>
                <a:solidFill>
                  <a:schemeClr val="tx2"/>
                </a:solidFill>
              </a:rPr>
              <a:t>Optionally, to login to the CTND to add Rich Call Data that will be used by the OSP.</a:t>
            </a:r>
          </a:p>
        </p:txBody>
      </p:sp>
    </p:spTree>
    <p:extLst>
      <p:ext uri="{BB962C8B-B14F-4D97-AF65-F5344CB8AC3E}">
        <p14:creationId xmlns:p14="http://schemas.microsoft.com/office/powerpoint/2010/main" val="391890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2ED1904-3017-4C36-8B53-A3559C187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66206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89235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Simple Enterprise example – TN assignment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C37C7F-B21C-46E3-A53D-4C8440DFDD11}"/>
              </a:ext>
            </a:extLst>
          </p:cNvPr>
          <p:cNvSpPr/>
          <p:nvPr/>
        </p:nvSpPr>
        <p:spPr>
          <a:xfrm>
            <a:off x="442913" y="1737820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822A509-A48A-4C22-9439-2F4F5F8AFABC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FCDCFB-1E51-422C-A8BD-54BF9DF563D9}"/>
              </a:ext>
            </a:extLst>
          </p:cNvPr>
          <p:cNvGrpSpPr/>
          <p:nvPr/>
        </p:nvGrpSpPr>
        <p:grpSpPr>
          <a:xfrm>
            <a:off x="4603423" y="1368488"/>
            <a:ext cx="2985154" cy="1650084"/>
            <a:chOff x="4603423" y="991503"/>
            <a:chExt cx="2985154" cy="16500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8885E7-519D-4566-8E35-CB4C74D906D3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C9343F-C886-47F8-AE2E-9CF5FBBEE2B8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D181222-6292-4B0A-B317-EC1C31844D1D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41" name="Rectangle: Single Corner Snipped 40">
                  <a:extLst>
                    <a:ext uri="{FF2B5EF4-FFF2-40B4-BE49-F238E27FC236}">
                      <a16:creationId xmlns:a16="http://schemas.microsoft.com/office/drawing/2014/main" id="{4581EF61-142A-413D-9162-2265209C73E4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B52F553F-1C13-4384-AFE8-41460CD97B5B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1A8109B6-69AD-4A1D-839B-68E06417BD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2F681583-B405-4CEE-8D4B-F49F743874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A6D3CE2-C12C-4F14-BF0C-B79D03A7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F7268680-2109-479C-B440-9DABEA120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B92430AB-A989-4500-A527-1DA669694F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FD4EA2FF-5749-4E29-95DF-1238D1AE7F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8871F4F0-AE64-4BAD-A67F-C2A34AB8A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413EF122-5DBD-4078-8474-CF45280EFC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2949D0FF-9B7F-481A-ACF9-64A7C3865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B7265A78-3C6B-46D8-AEF7-5FBFA25E8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6F37C17E-56B0-4DC8-A872-C16079134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A12A4D-C8F2-4357-BDEA-6CEE42E1CABE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44" name="Rectangle: Single Corner Snipped 43">
              <a:extLst>
                <a:ext uri="{FF2B5EF4-FFF2-40B4-BE49-F238E27FC236}">
                  <a16:creationId xmlns:a16="http://schemas.microsoft.com/office/drawing/2014/main" id="{9F8E97E1-6764-4EED-96A6-380D945C98B2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1212E7-FC04-4A27-BB56-ECD7205918A1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AACC94-BBDD-4A8F-8A60-65881C9B6167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49" name="Rectangle: Single Corner Snipped 48">
              <a:extLst>
                <a:ext uri="{FF2B5EF4-FFF2-40B4-BE49-F238E27FC236}">
                  <a16:creationId xmlns:a16="http://schemas.microsoft.com/office/drawing/2014/main" id="{E1B526C1-9C0F-4C2E-B45E-4DD43EC428E1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9F5BA8-85EB-465A-8164-8E13F55F01D1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87CB3F-EF0E-4179-BB1D-079FDE997C24}"/>
              </a:ext>
            </a:extLst>
          </p:cNvPr>
          <p:cNvCxnSpPr>
            <a:cxnSpLocks/>
          </p:cNvCxnSpPr>
          <p:nvPr/>
        </p:nvCxnSpPr>
        <p:spPr>
          <a:xfrm>
            <a:off x="1201407" y="5019681"/>
            <a:ext cx="182754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ylinder 59">
            <a:extLst>
              <a:ext uri="{FF2B5EF4-FFF2-40B4-BE49-F238E27FC236}">
                <a16:creationId xmlns:a16="http://schemas.microsoft.com/office/drawing/2014/main" id="{5689701A-B984-44F2-90A8-928F50B734E2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CTND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706C36EF-54EF-4602-AD8F-14FD01721C78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A0C29C8F-C643-45FB-A0D4-8021AF018807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CCCE14C-AD9E-4099-BD24-F14C9B991485}"/>
              </a:ext>
            </a:extLst>
          </p:cNvPr>
          <p:cNvGrpSpPr/>
          <p:nvPr/>
        </p:nvGrpSpPr>
        <p:grpSpPr>
          <a:xfrm>
            <a:off x="442913" y="3988118"/>
            <a:ext cx="2747963" cy="830997"/>
            <a:chOff x="442913" y="3788087"/>
            <a:chExt cx="2747963" cy="83099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09F8E6-AB30-46F9-8B15-809BB99D8FA5}"/>
                </a:ext>
              </a:extLst>
            </p:cNvPr>
            <p:cNvSpPr/>
            <p:nvPr/>
          </p:nvSpPr>
          <p:spPr>
            <a:xfrm>
              <a:off x="1133476" y="3788087"/>
              <a:ext cx="2057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</a:rPr>
                <a:t>Santa Barbara Fire Department requests TNs from a TNSP.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4CF0373-F2EB-437E-9D75-9ACE46B90A42}"/>
                </a:ext>
              </a:extLst>
            </p:cNvPr>
            <p:cNvSpPr/>
            <p:nvPr/>
          </p:nvSpPr>
          <p:spPr>
            <a:xfrm>
              <a:off x="442913" y="3927361"/>
              <a:ext cx="552450" cy="55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17">
              <a:extLst>
                <a:ext uri="{FF2B5EF4-FFF2-40B4-BE49-F238E27FC236}">
                  <a16:creationId xmlns:a16="http://schemas.microsoft.com/office/drawing/2014/main" id="{CB1E57CA-C083-41CD-90D7-1E3FF16406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8916" y="4043364"/>
              <a:ext cx="320446" cy="320444"/>
              <a:chOff x="3612" y="1932"/>
              <a:chExt cx="456" cy="456"/>
            </a:xfrm>
            <a:solidFill>
              <a:schemeClr val="accent2"/>
            </a:solidFill>
          </p:grpSpPr>
          <p:sp>
            <p:nvSpPr>
              <p:cNvPr id="67" name="Freeform 18">
                <a:extLst>
                  <a:ext uri="{FF2B5EF4-FFF2-40B4-BE49-F238E27FC236}">
                    <a16:creationId xmlns:a16="http://schemas.microsoft.com/office/drawing/2014/main" id="{FA37E6B5-DD20-4341-BB36-92DD806081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2" y="2152"/>
                <a:ext cx="136" cy="46"/>
              </a:xfrm>
              <a:custGeom>
                <a:avLst/>
                <a:gdLst>
                  <a:gd name="T0" fmla="*/ 60 w 72"/>
                  <a:gd name="T1" fmla="*/ 24 h 24"/>
                  <a:gd name="T2" fmla="*/ 12 w 72"/>
                  <a:gd name="T3" fmla="*/ 24 h 24"/>
                  <a:gd name="T4" fmla="*/ 0 w 72"/>
                  <a:gd name="T5" fmla="*/ 12 h 24"/>
                  <a:gd name="T6" fmla="*/ 12 w 72"/>
                  <a:gd name="T7" fmla="*/ 0 h 24"/>
                  <a:gd name="T8" fmla="*/ 60 w 72"/>
                  <a:gd name="T9" fmla="*/ 0 h 24"/>
                  <a:gd name="T10" fmla="*/ 72 w 72"/>
                  <a:gd name="T11" fmla="*/ 12 h 24"/>
                  <a:gd name="T12" fmla="*/ 60 w 72"/>
                  <a:gd name="T13" fmla="*/ 24 h 24"/>
                  <a:gd name="T14" fmla="*/ 12 w 72"/>
                  <a:gd name="T15" fmla="*/ 8 h 24"/>
                  <a:gd name="T16" fmla="*/ 8 w 72"/>
                  <a:gd name="T17" fmla="*/ 12 h 24"/>
                  <a:gd name="T18" fmla="*/ 12 w 72"/>
                  <a:gd name="T19" fmla="*/ 16 h 24"/>
                  <a:gd name="T20" fmla="*/ 60 w 72"/>
                  <a:gd name="T21" fmla="*/ 16 h 24"/>
                  <a:gd name="T22" fmla="*/ 64 w 72"/>
                  <a:gd name="T23" fmla="*/ 12 h 24"/>
                  <a:gd name="T24" fmla="*/ 60 w 72"/>
                  <a:gd name="T25" fmla="*/ 8 h 24"/>
                  <a:gd name="T26" fmla="*/ 12 w 72"/>
                  <a:gd name="T2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4">
                    <a:moveTo>
                      <a:pt x="6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4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E56BD126-8D13-4F9F-998A-D75FF9D7E1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2" y="2221"/>
                <a:ext cx="136" cy="45"/>
              </a:xfrm>
              <a:custGeom>
                <a:avLst/>
                <a:gdLst>
                  <a:gd name="T0" fmla="*/ 60 w 72"/>
                  <a:gd name="T1" fmla="*/ 24 h 24"/>
                  <a:gd name="T2" fmla="*/ 12 w 72"/>
                  <a:gd name="T3" fmla="*/ 24 h 24"/>
                  <a:gd name="T4" fmla="*/ 0 w 72"/>
                  <a:gd name="T5" fmla="*/ 12 h 24"/>
                  <a:gd name="T6" fmla="*/ 12 w 72"/>
                  <a:gd name="T7" fmla="*/ 0 h 24"/>
                  <a:gd name="T8" fmla="*/ 60 w 72"/>
                  <a:gd name="T9" fmla="*/ 0 h 24"/>
                  <a:gd name="T10" fmla="*/ 72 w 72"/>
                  <a:gd name="T11" fmla="*/ 12 h 24"/>
                  <a:gd name="T12" fmla="*/ 60 w 72"/>
                  <a:gd name="T13" fmla="*/ 24 h 24"/>
                  <a:gd name="T14" fmla="*/ 12 w 72"/>
                  <a:gd name="T15" fmla="*/ 8 h 24"/>
                  <a:gd name="T16" fmla="*/ 8 w 72"/>
                  <a:gd name="T17" fmla="*/ 12 h 24"/>
                  <a:gd name="T18" fmla="*/ 12 w 72"/>
                  <a:gd name="T19" fmla="*/ 16 h 24"/>
                  <a:gd name="T20" fmla="*/ 60 w 72"/>
                  <a:gd name="T21" fmla="*/ 16 h 24"/>
                  <a:gd name="T22" fmla="*/ 64 w 72"/>
                  <a:gd name="T23" fmla="*/ 12 h 24"/>
                  <a:gd name="T24" fmla="*/ 60 w 72"/>
                  <a:gd name="T25" fmla="*/ 8 h 24"/>
                  <a:gd name="T26" fmla="*/ 12 w 72"/>
                  <a:gd name="T2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4">
                    <a:moveTo>
                      <a:pt x="6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4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F7893ECE-64C5-4150-8FE3-516E562F29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2" y="2054"/>
                <a:ext cx="76" cy="76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3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3"/>
                      <a:pt x="27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BFD62DAB-B0BD-4C81-895A-8A4B9F73E0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2312"/>
                <a:ext cx="274" cy="76"/>
              </a:xfrm>
              <a:custGeom>
                <a:avLst/>
                <a:gdLst>
                  <a:gd name="T0" fmla="*/ 127 w 144"/>
                  <a:gd name="T1" fmla="*/ 40 h 40"/>
                  <a:gd name="T2" fmla="*/ 17 w 144"/>
                  <a:gd name="T3" fmla="*/ 40 h 40"/>
                  <a:gd name="T4" fmla="*/ 0 w 144"/>
                  <a:gd name="T5" fmla="*/ 23 h 40"/>
                  <a:gd name="T6" fmla="*/ 0 w 144"/>
                  <a:gd name="T7" fmla="*/ 4 h 40"/>
                  <a:gd name="T8" fmla="*/ 4 w 144"/>
                  <a:gd name="T9" fmla="*/ 0 h 40"/>
                  <a:gd name="T10" fmla="*/ 140 w 144"/>
                  <a:gd name="T11" fmla="*/ 0 h 40"/>
                  <a:gd name="T12" fmla="*/ 144 w 144"/>
                  <a:gd name="T13" fmla="*/ 4 h 40"/>
                  <a:gd name="T14" fmla="*/ 144 w 144"/>
                  <a:gd name="T15" fmla="*/ 23 h 40"/>
                  <a:gd name="T16" fmla="*/ 127 w 144"/>
                  <a:gd name="T17" fmla="*/ 40 h 40"/>
                  <a:gd name="T18" fmla="*/ 8 w 144"/>
                  <a:gd name="T19" fmla="*/ 8 h 40"/>
                  <a:gd name="T20" fmla="*/ 8 w 144"/>
                  <a:gd name="T21" fmla="*/ 23 h 40"/>
                  <a:gd name="T22" fmla="*/ 17 w 144"/>
                  <a:gd name="T23" fmla="*/ 32 h 40"/>
                  <a:gd name="T24" fmla="*/ 127 w 144"/>
                  <a:gd name="T25" fmla="*/ 32 h 40"/>
                  <a:gd name="T26" fmla="*/ 136 w 144"/>
                  <a:gd name="T27" fmla="*/ 23 h 40"/>
                  <a:gd name="T28" fmla="*/ 136 w 144"/>
                  <a:gd name="T29" fmla="*/ 8 h 40"/>
                  <a:gd name="T30" fmla="*/ 8 w 144"/>
                  <a:gd name="T3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40">
                    <a:moveTo>
                      <a:pt x="127" y="40"/>
                    </a:moveTo>
                    <a:cubicBezTo>
                      <a:pt x="17" y="40"/>
                      <a:pt x="17" y="40"/>
                      <a:pt x="17" y="40"/>
                    </a:cubicBezTo>
                    <a:cubicBezTo>
                      <a:pt x="8" y="40"/>
                      <a:pt x="0" y="32"/>
                      <a:pt x="0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2" y="0"/>
                      <a:pt x="144" y="2"/>
                      <a:pt x="144" y="4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32"/>
                      <a:pt x="136" y="40"/>
                      <a:pt x="127" y="40"/>
                    </a:cubicBezTo>
                    <a:close/>
                    <a:moveTo>
                      <a:pt x="8" y="8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8" y="28"/>
                      <a:pt x="12" y="32"/>
                      <a:pt x="1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32" y="32"/>
                      <a:pt x="136" y="28"/>
                      <a:pt x="136" y="23"/>
                    </a:cubicBezTo>
                    <a:cubicBezTo>
                      <a:pt x="136" y="8"/>
                      <a:pt x="136" y="8"/>
                      <a:pt x="136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3ADA7D69-BD64-4215-8204-5C47AB53C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2342"/>
                <a:ext cx="60" cy="16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DBAB038D-EF44-4330-BA88-B85F6F6EF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342"/>
                <a:ext cx="46" cy="16"/>
              </a:xfrm>
              <a:custGeom>
                <a:avLst/>
                <a:gdLst>
                  <a:gd name="T0" fmla="*/ 20 w 24"/>
                  <a:gd name="T1" fmla="*/ 8 h 8"/>
                  <a:gd name="T2" fmla="*/ 4 w 24"/>
                  <a:gd name="T3" fmla="*/ 8 h 8"/>
                  <a:gd name="T4" fmla="*/ 0 w 24"/>
                  <a:gd name="T5" fmla="*/ 4 h 8"/>
                  <a:gd name="T6" fmla="*/ 4 w 24"/>
                  <a:gd name="T7" fmla="*/ 0 h 8"/>
                  <a:gd name="T8" fmla="*/ 20 w 24"/>
                  <a:gd name="T9" fmla="*/ 0 h 8"/>
                  <a:gd name="T10" fmla="*/ 24 w 24"/>
                  <a:gd name="T11" fmla="*/ 4 h 8"/>
                  <a:gd name="T12" fmla="*/ 20 w 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6"/>
                      <a:pt x="22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4">
                <a:extLst>
                  <a:ext uri="{FF2B5EF4-FFF2-40B4-BE49-F238E27FC236}">
                    <a16:creationId xmlns:a16="http://schemas.microsoft.com/office/drawing/2014/main" id="{EE74A7F0-1FD7-4C46-A13F-FE1B51F2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342"/>
                <a:ext cx="46" cy="16"/>
              </a:xfrm>
              <a:custGeom>
                <a:avLst/>
                <a:gdLst>
                  <a:gd name="T0" fmla="*/ 20 w 24"/>
                  <a:gd name="T1" fmla="*/ 8 h 8"/>
                  <a:gd name="T2" fmla="*/ 4 w 24"/>
                  <a:gd name="T3" fmla="*/ 8 h 8"/>
                  <a:gd name="T4" fmla="*/ 0 w 24"/>
                  <a:gd name="T5" fmla="*/ 4 h 8"/>
                  <a:gd name="T6" fmla="*/ 4 w 24"/>
                  <a:gd name="T7" fmla="*/ 0 h 8"/>
                  <a:gd name="T8" fmla="*/ 20 w 24"/>
                  <a:gd name="T9" fmla="*/ 0 h 8"/>
                  <a:gd name="T10" fmla="*/ 24 w 24"/>
                  <a:gd name="T11" fmla="*/ 4 h 8"/>
                  <a:gd name="T12" fmla="*/ 20 w 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6"/>
                      <a:pt x="22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5">
                <a:extLst>
                  <a:ext uri="{FF2B5EF4-FFF2-40B4-BE49-F238E27FC236}">
                    <a16:creationId xmlns:a16="http://schemas.microsoft.com/office/drawing/2014/main" id="{F9DCFBE4-0B32-4527-863F-BBE0A265C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1932"/>
                <a:ext cx="274" cy="76"/>
              </a:xfrm>
              <a:custGeom>
                <a:avLst/>
                <a:gdLst>
                  <a:gd name="T0" fmla="*/ 140 w 144"/>
                  <a:gd name="T1" fmla="*/ 40 h 40"/>
                  <a:gd name="T2" fmla="*/ 4 w 144"/>
                  <a:gd name="T3" fmla="*/ 40 h 40"/>
                  <a:gd name="T4" fmla="*/ 0 w 144"/>
                  <a:gd name="T5" fmla="*/ 36 h 40"/>
                  <a:gd name="T6" fmla="*/ 0 w 144"/>
                  <a:gd name="T7" fmla="*/ 17 h 40"/>
                  <a:gd name="T8" fmla="*/ 17 w 144"/>
                  <a:gd name="T9" fmla="*/ 0 h 40"/>
                  <a:gd name="T10" fmla="*/ 127 w 144"/>
                  <a:gd name="T11" fmla="*/ 0 h 40"/>
                  <a:gd name="T12" fmla="*/ 144 w 144"/>
                  <a:gd name="T13" fmla="*/ 17 h 40"/>
                  <a:gd name="T14" fmla="*/ 144 w 144"/>
                  <a:gd name="T15" fmla="*/ 36 h 40"/>
                  <a:gd name="T16" fmla="*/ 140 w 144"/>
                  <a:gd name="T17" fmla="*/ 40 h 40"/>
                  <a:gd name="T18" fmla="*/ 8 w 144"/>
                  <a:gd name="T19" fmla="*/ 32 h 40"/>
                  <a:gd name="T20" fmla="*/ 136 w 144"/>
                  <a:gd name="T21" fmla="*/ 32 h 40"/>
                  <a:gd name="T22" fmla="*/ 136 w 144"/>
                  <a:gd name="T23" fmla="*/ 17 h 40"/>
                  <a:gd name="T24" fmla="*/ 127 w 144"/>
                  <a:gd name="T25" fmla="*/ 8 h 40"/>
                  <a:gd name="T26" fmla="*/ 17 w 144"/>
                  <a:gd name="T27" fmla="*/ 8 h 40"/>
                  <a:gd name="T28" fmla="*/ 8 w 144"/>
                  <a:gd name="T29" fmla="*/ 17 h 40"/>
                  <a:gd name="T30" fmla="*/ 8 w 144"/>
                  <a:gd name="T3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40">
                    <a:moveTo>
                      <a:pt x="140" y="40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6" y="0"/>
                      <a:pt x="144" y="8"/>
                      <a:pt x="144" y="17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4" y="38"/>
                      <a:pt x="142" y="40"/>
                      <a:pt x="140" y="40"/>
                    </a:cubicBezTo>
                    <a:close/>
                    <a:moveTo>
                      <a:pt x="8" y="32"/>
                    </a:moveTo>
                    <a:cubicBezTo>
                      <a:pt x="136" y="32"/>
                      <a:pt x="136" y="32"/>
                      <a:pt x="136" y="32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2"/>
                      <a:pt x="132" y="8"/>
                      <a:pt x="12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8"/>
                      <a:pt x="8" y="12"/>
                      <a:pt x="8" y="17"/>
                    </a:cubicBezTo>
                    <a:lnTo>
                      <a:pt x="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">
                <a:extLst>
                  <a:ext uri="{FF2B5EF4-FFF2-40B4-BE49-F238E27FC236}">
                    <a16:creationId xmlns:a16="http://schemas.microsoft.com/office/drawing/2014/main" id="{A84F01AD-98A2-4C1F-96E3-405C44B65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962"/>
                <a:ext cx="92" cy="16"/>
              </a:xfrm>
              <a:custGeom>
                <a:avLst/>
                <a:gdLst>
                  <a:gd name="T0" fmla="*/ 44 w 48"/>
                  <a:gd name="T1" fmla="*/ 8 h 8"/>
                  <a:gd name="T2" fmla="*/ 4 w 48"/>
                  <a:gd name="T3" fmla="*/ 8 h 8"/>
                  <a:gd name="T4" fmla="*/ 0 w 48"/>
                  <a:gd name="T5" fmla="*/ 4 h 8"/>
                  <a:gd name="T6" fmla="*/ 4 w 48"/>
                  <a:gd name="T7" fmla="*/ 0 h 8"/>
                  <a:gd name="T8" fmla="*/ 44 w 48"/>
                  <a:gd name="T9" fmla="*/ 0 h 8"/>
                  <a:gd name="T10" fmla="*/ 48 w 48"/>
                  <a:gd name="T11" fmla="*/ 4 h 8"/>
                  <a:gd name="T12" fmla="*/ 44 w 4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cubicBezTo>
                      <a:pt x="48" y="6"/>
                      <a:pt x="46" y="8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">
                <a:extLst>
                  <a:ext uri="{FF2B5EF4-FFF2-40B4-BE49-F238E27FC236}">
                    <a16:creationId xmlns:a16="http://schemas.microsoft.com/office/drawing/2014/main" id="{EEE137B0-F868-4D23-AF9B-6D513B0FE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1993"/>
                <a:ext cx="274" cy="334"/>
              </a:xfrm>
              <a:custGeom>
                <a:avLst/>
                <a:gdLst>
                  <a:gd name="T0" fmla="*/ 140 w 144"/>
                  <a:gd name="T1" fmla="*/ 176 h 176"/>
                  <a:gd name="T2" fmla="*/ 4 w 144"/>
                  <a:gd name="T3" fmla="*/ 176 h 176"/>
                  <a:gd name="T4" fmla="*/ 0 w 144"/>
                  <a:gd name="T5" fmla="*/ 172 h 176"/>
                  <a:gd name="T6" fmla="*/ 0 w 144"/>
                  <a:gd name="T7" fmla="*/ 4 h 176"/>
                  <a:gd name="T8" fmla="*/ 4 w 144"/>
                  <a:gd name="T9" fmla="*/ 0 h 176"/>
                  <a:gd name="T10" fmla="*/ 140 w 144"/>
                  <a:gd name="T11" fmla="*/ 0 h 176"/>
                  <a:gd name="T12" fmla="*/ 144 w 144"/>
                  <a:gd name="T13" fmla="*/ 4 h 176"/>
                  <a:gd name="T14" fmla="*/ 144 w 144"/>
                  <a:gd name="T15" fmla="*/ 172 h 176"/>
                  <a:gd name="T16" fmla="*/ 140 w 144"/>
                  <a:gd name="T17" fmla="*/ 176 h 176"/>
                  <a:gd name="T18" fmla="*/ 8 w 144"/>
                  <a:gd name="T19" fmla="*/ 168 h 176"/>
                  <a:gd name="T20" fmla="*/ 136 w 144"/>
                  <a:gd name="T21" fmla="*/ 168 h 176"/>
                  <a:gd name="T22" fmla="*/ 136 w 144"/>
                  <a:gd name="T23" fmla="*/ 8 h 176"/>
                  <a:gd name="T24" fmla="*/ 8 w 144"/>
                  <a:gd name="T25" fmla="*/ 8 h 176"/>
                  <a:gd name="T26" fmla="*/ 8 w 144"/>
                  <a:gd name="T27" fmla="*/ 1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76">
                    <a:moveTo>
                      <a:pt x="140" y="176"/>
                    </a:moveTo>
                    <a:cubicBezTo>
                      <a:pt x="4" y="176"/>
                      <a:pt x="4" y="176"/>
                      <a:pt x="4" y="176"/>
                    </a:cubicBezTo>
                    <a:cubicBezTo>
                      <a:pt x="2" y="176"/>
                      <a:pt x="0" y="174"/>
                      <a:pt x="0" y="17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2" y="0"/>
                      <a:pt x="144" y="2"/>
                      <a:pt x="144" y="4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4"/>
                      <a:pt x="142" y="176"/>
                      <a:pt x="140" y="176"/>
                    </a:cubicBezTo>
                    <a:close/>
                    <a:moveTo>
                      <a:pt x="8" y="168"/>
                    </a:move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8">
                <a:extLst>
                  <a:ext uri="{FF2B5EF4-FFF2-40B4-BE49-F238E27FC236}">
                    <a16:creationId xmlns:a16="http://schemas.microsoft.com/office/drawing/2014/main" id="{6C490860-25CD-454E-AE77-818FC039E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099"/>
                <a:ext cx="22" cy="122"/>
              </a:xfrm>
              <a:custGeom>
                <a:avLst/>
                <a:gdLst>
                  <a:gd name="T0" fmla="*/ 4 w 12"/>
                  <a:gd name="T1" fmla="*/ 64 h 64"/>
                  <a:gd name="T2" fmla="*/ 3 w 12"/>
                  <a:gd name="T3" fmla="*/ 64 h 64"/>
                  <a:gd name="T4" fmla="*/ 0 w 12"/>
                  <a:gd name="T5" fmla="*/ 59 h 64"/>
                  <a:gd name="T6" fmla="*/ 4 w 12"/>
                  <a:gd name="T7" fmla="*/ 32 h 64"/>
                  <a:gd name="T8" fmla="*/ 0 w 12"/>
                  <a:gd name="T9" fmla="*/ 5 h 64"/>
                  <a:gd name="T10" fmla="*/ 3 w 12"/>
                  <a:gd name="T11" fmla="*/ 0 h 64"/>
                  <a:gd name="T12" fmla="*/ 8 w 12"/>
                  <a:gd name="T13" fmla="*/ 3 h 64"/>
                  <a:gd name="T14" fmla="*/ 12 w 12"/>
                  <a:gd name="T15" fmla="*/ 32 h 64"/>
                  <a:gd name="T16" fmla="*/ 8 w 12"/>
                  <a:gd name="T17" fmla="*/ 61 h 64"/>
                  <a:gd name="T18" fmla="*/ 4 w 12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4">
                    <a:moveTo>
                      <a:pt x="4" y="64"/>
                    </a:moveTo>
                    <a:cubicBezTo>
                      <a:pt x="4" y="64"/>
                      <a:pt x="3" y="64"/>
                      <a:pt x="3" y="64"/>
                    </a:cubicBezTo>
                    <a:cubicBezTo>
                      <a:pt x="1" y="63"/>
                      <a:pt x="0" y="61"/>
                      <a:pt x="0" y="59"/>
                    </a:cubicBezTo>
                    <a:cubicBezTo>
                      <a:pt x="3" y="50"/>
                      <a:pt x="4" y="41"/>
                      <a:pt x="4" y="32"/>
                    </a:cubicBezTo>
                    <a:cubicBezTo>
                      <a:pt x="4" y="23"/>
                      <a:pt x="3" y="14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2"/>
                      <a:pt x="12" y="22"/>
                      <a:pt x="12" y="32"/>
                    </a:cubicBezTo>
                    <a:cubicBezTo>
                      <a:pt x="12" y="42"/>
                      <a:pt x="11" y="52"/>
                      <a:pt x="8" y="61"/>
                    </a:cubicBezTo>
                    <a:cubicBezTo>
                      <a:pt x="7" y="63"/>
                      <a:pt x="6" y="64"/>
                      <a:pt x="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9">
                <a:extLst>
                  <a:ext uri="{FF2B5EF4-FFF2-40B4-BE49-F238E27FC236}">
                    <a16:creationId xmlns:a16="http://schemas.microsoft.com/office/drawing/2014/main" id="{41329583-2890-47C0-82B6-07B006E6E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099"/>
                <a:ext cx="22" cy="122"/>
              </a:xfrm>
              <a:custGeom>
                <a:avLst/>
                <a:gdLst>
                  <a:gd name="T0" fmla="*/ 8 w 12"/>
                  <a:gd name="T1" fmla="*/ 64 h 64"/>
                  <a:gd name="T2" fmla="*/ 4 w 12"/>
                  <a:gd name="T3" fmla="*/ 61 h 64"/>
                  <a:gd name="T4" fmla="*/ 0 w 12"/>
                  <a:gd name="T5" fmla="*/ 32 h 64"/>
                  <a:gd name="T6" fmla="*/ 4 w 12"/>
                  <a:gd name="T7" fmla="*/ 3 h 64"/>
                  <a:gd name="T8" fmla="*/ 9 w 12"/>
                  <a:gd name="T9" fmla="*/ 0 h 64"/>
                  <a:gd name="T10" fmla="*/ 12 w 12"/>
                  <a:gd name="T11" fmla="*/ 5 h 64"/>
                  <a:gd name="T12" fmla="*/ 8 w 12"/>
                  <a:gd name="T13" fmla="*/ 32 h 64"/>
                  <a:gd name="T14" fmla="*/ 12 w 12"/>
                  <a:gd name="T15" fmla="*/ 59 h 64"/>
                  <a:gd name="T16" fmla="*/ 9 w 12"/>
                  <a:gd name="T17" fmla="*/ 64 h 64"/>
                  <a:gd name="T18" fmla="*/ 8 w 12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4">
                    <a:moveTo>
                      <a:pt x="8" y="64"/>
                    </a:moveTo>
                    <a:cubicBezTo>
                      <a:pt x="6" y="64"/>
                      <a:pt x="5" y="63"/>
                      <a:pt x="4" y="61"/>
                    </a:cubicBezTo>
                    <a:cubicBezTo>
                      <a:pt x="1" y="52"/>
                      <a:pt x="0" y="42"/>
                      <a:pt x="0" y="32"/>
                    </a:cubicBezTo>
                    <a:cubicBezTo>
                      <a:pt x="0" y="22"/>
                      <a:pt x="1" y="12"/>
                      <a:pt x="4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1" y="1"/>
                      <a:pt x="12" y="3"/>
                      <a:pt x="12" y="5"/>
                    </a:cubicBezTo>
                    <a:cubicBezTo>
                      <a:pt x="9" y="14"/>
                      <a:pt x="8" y="23"/>
                      <a:pt x="8" y="32"/>
                    </a:cubicBezTo>
                    <a:cubicBezTo>
                      <a:pt x="8" y="41"/>
                      <a:pt x="9" y="50"/>
                      <a:pt x="12" y="59"/>
                    </a:cubicBezTo>
                    <a:cubicBezTo>
                      <a:pt x="12" y="61"/>
                      <a:pt x="11" y="63"/>
                      <a:pt x="9" y="64"/>
                    </a:cubicBezTo>
                    <a:cubicBezTo>
                      <a:pt x="9" y="64"/>
                      <a:pt x="8" y="64"/>
                      <a:pt x="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0">
                <a:extLst>
                  <a:ext uri="{FF2B5EF4-FFF2-40B4-BE49-F238E27FC236}">
                    <a16:creationId xmlns:a16="http://schemas.microsoft.com/office/drawing/2014/main" id="{C045B483-07A0-4A29-A424-0B4C1E4B3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067"/>
                <a:ext cx="32" cy="184"/>
              </a:xfrm>
              <a:custGeom>
                <a:avLst/>
                <a:gdLst>
                  <a:gd name="T0" fmla="*/ 12 w 17"/>
                  <a:gd name="T1" fmla="*/ 97 h 97"/>
                  <a:gd name="T2" fmla="*/ 8 w 17"/>
                  <a:gd name="T3" fmla="*/ 95 h 97"/>
                  <a:gd name="T4" fmla="*/ 0 w 17"/>
                  <a:gd name="T5" fmla="*/ 49 h 97"/>
                  <a:gd name="T6" fmla="*/ 8 w 17"/>
                  <a:gd name="T7" fmla="*/ 3 h 97"/>
                  <a:gd name="T8" fmla="*/ 14 w 17"/>
                  <a:gd name="T9" fmla="*/ 1 h 97"/>
                  <a:gd name="T10" fmla="*/ 16 w 17"/>
                  <a:gd name="T11" fmla="*/ 7 h 97"/>
                  <a:gd name="T12" fmla="*/ 8 w 17"/>
                  <a:gd name="T13" fmla="*/ 49 h 97"/>
                  <a:gd name="T14" fmla="*/ 16 w 17"/>
                  <a:gd name="T15" fmla="*/ 91 h 97"/>
                  <a:gd name="T16" fmla="*/ 14 w 17"/>
                  <a:gd name="T17" fmla="*/ 97 h 97"/>
                  <a:gd name="T18" fmla="*/ 12 w 17"/>
                  <a:gd name="T1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">
                    <a:moveTo>
                      <a:pt x="12" y="97"/>
                    </a:moveTo>
                    <a:cubicBezTo>
                      <a:pt x="10" y="97"/>
                      <a:pt x="9" y="96"/>
                      <a:pt x="8" y="95"/>
                    </a:cubicBezTo>
                    <a:cubicBezTo>
                      <a:pt x="3" y="83"/>
                      <a:pt x="0" y="66"/>
                      <a:pt x="0" y="49"/>
                    </a:cubicBezTo>
                    <a:cubicBezTo>
                      <a:pt x="0" y="32"/>
                      <a:pt x="3" y="15"/>
                      <a:pt x="8" y="3"/>
                    </a:cubicBezTo>
                    <a:cubicBezTo>
                      <a:pt x="9" y="1"/>
                      <a:pt x="12" y="0"/>
                      <a:pt x="14" y="1"/>
                    </a:cubicBezTo>
                    <a:cubicBezTo>
                      <a:pt x="16" y="2"/>
                      <a:pt x="17" y="5"/>
                      <a:pt x="16" y="7"/>
                    </a:cubicBezTo>
                    <a:cubicBezTo>
                      <a:pt x="11" y="18"/>
                      <a:pt x="8" y="33"/>
                      <a:pt x="8" y="49"/>
                    </a:cubicBezTo>
                    <a:cubicBezTo>
                      <a:pt x="8" y="65"/>
                      <a:pt x="11" y="80"/>
                      <a:pt x="16" y="91"/>
                    </a:cubicBezTo>
                    <a:cubicBezTo>
                      <a:pt x="17" y="93"/>
                      <a:pt x="16" y="96"/>
                      <a:pt x="14" y="97"/>
                    </a:cubicBezTo>
                    <a:cubicBezTo>
                      <a:pt x="13" y="97"/>
                      <a:pt x="13" y="97"/>
                      <a:pt x="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1">
                <a:extLst>
                  <a:ext uri="{FF2B5EF4-FFF2-40B4-BE49-F238E27FC236}">
                    <a16:creationId xmlns:a16="http://schemas.microsoft.com/office/drawing/2014/main" id="{DDC5F549-6958-4536-BBBA-57FAA0DF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067"/>
                <a:ext cx="32" cy="184"/>
              </a:xfrm>
              <a:custGeom>
                <a:avLst/>
                <a:gdLst>
                  <a:gd name="T0" fmla="*/ 5 w 17"/>
                  <a:gd name="T1" fmla="*/ 97 h 97"/>
                  <a:gd name="T2" fmla="*/ 3 w 17"/>
                  <a:gd name="T3" fmla="*/ 97 h 97"/>
                  <a:gd name="T4" fmla="*/ 1 w 17"/>
                  <a:gd name="T5" fmla="*/ 91 h 97"/>
                  <a:gd name="T6" fmla="*/ 9 w 17"/>
                  <a:gd name="T7" fmla="*/ 49 h 97"/>
                  <a:gd name="T8" fmla="*/ 1 w 17"/>
                  <a:gd name="T9" fmla="*/ 7 h 97"/>
                  <a:gd name="T10" fmla="*/ 3 w 17"/>
                  <a:gd name="T11" fmla="*/ 1 h 97"/>
                  <a:gd name="T12" fmla="*/ 9 w 17"/>
                  <a:gd name="T13" fmla="*/ 3 h 97"/>
                  <a:gd name="T14" fmla="*/ 17 w 17"/>
                  <a:gd name="T15" fmla="*/ 49 h 97"/>
                  <a:gd name="T16" fmla="*/ 9 w 17"/>
                  <a:gd name="T17" fmla="*/ 95 h 97"/>
                  <a:gd name="T18" fmla="*/ 5 w 17"/>
                  <a:gd name="T1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">
                    <a:moveTo>
                      <a:pt x="5" y="97"/>
                    </a:moveTo>
                    <a:cubicBezTo>
                      <a:pt x="4" y="97"/>
                      <a:pt x="4" y="97"/>
                      <a:pt x="3" y="97"/>
                    </a:cubicBezTo>
                    <a:cubicBezTo>
                      <a:pt x="1" y="96"/>
                      <a:pt x="0" y="93"/>
                      <a:pt x="1" y="91"/>
                    </a:cubicBezTo>
                    <a:cubicBezTo>
                      <a:pt x="6" y="80"/>
                      <a:pt x="9" y="65"/>
                      <a:pt x="9" y="49"/>
                    </a:cubicBezTo>
                    <a:cubicBezTo>
                      <a:pt x="9" y="33"/>
                      <a:pt x="6" y="18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4" y="15"/>
                      <a:pt x="17" y="32"/>
                      <a:pt x="17" y="49"/>
                    </a:cubicBezTo>
                    <a:cubicBezTo>
                      <a:pt x="17" y="66"/>
                      <a:pt x="14" y="83"/>
                      <a:pt x="9" y="95"/>
                    </a:cubicBezTo>
                    <a:cubicBezTo>
                      <a:pt x="8" y="96"/>
                      <a:pt x="7" y="97"/>
                      <a:pt x="5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2">
                <a:extLst>
                  <a:ext uri="{FF2B5EF4-FFF2-40B4-BE49-F238E27FC236}">
                    <a16:creationId xmlns:a16="http://schemas.microsoft.com/office/drawing/2014/main" id="{EE109FBA-A21F-4300-BC6F-391EB41DD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4" y="2023"/>
                <a:ext cx="212" cy="274"/>
              </a:xfrm>
              <a:custGeom>
                <a:avLst/>
                <a:gdLst>
                  <a:gd name="T0" fmla="*/ 108 w 112"/>
                  <a:gd name="T1" fmla="*/ 144 h 144"/>
                  <a:gd name="T2" fmla="*/ 4 w 112"/>
                  <a:gd name="T3" fmla="*/ 144 h 144"/>
                  <a:gd name="T4" fmla="*/ 0 w 112"/>
                  <a:gd name="T5" fmla="*/ 140 h 144"/>
                  <a:gd name="T6" fmla="*/ 0 w 112"/>
                  <a:gd name="T7" fmla="*/ 4 h 144"/>
                  <a:gd name="T8" fmla="*/ 4 w 112"/>
                  <a:gd name="T9" fmla="*/ 0 h 144"/>
                  <a:gd name="T10" fmla="*/ 108 w 112"/>
                  <a:gd name="T11" fmla="*/ 0 h 144"/>
                  <a:gd name="T12" fmla="*/ 112 w 112"/>
                  <a:gd name="T13" fmla="*/ 4 h 144"/>
                  <a:gd name="T14" fmla="*/ 112 w 112"/>
                  <a:gd name="T15" fmla="*/ 140 h 144"/>
                  <a:gd name="T16" fmla="*/ 108 w 112"/>
                  <a:gd name="T17" fmla="*/ 144 h 144"/>
                  <a:gd name="T18" fmla="*/ 8 w 112"/>
                  <a:gd name="T19" fmla="*/ 136 h 144"/>
                  <a:gd name="T20" fmla="*/ 104 w 112"/>
                  <a:gd name="T21" fmla="*/ 136 h 144"/>
                  <a:gd name="T22" fmla="*/ 104 w 112"/>
                  <a:gd name="T23" fmla="*/ 8 h 144"/>
                  <a:gd name="T24" fmla="*/ 8 w 112"/>
                  <a:gd name="T25" fmla="*/ 8 h 144"/>
                  <a:gd name="T26" fmla="*/ 8 w 112"/>
                  <a:gd name="T27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44">
                    <a:moveTo>
                      <a:pt x="108" y="144"/>
                    </a:moveTo>
                    <a:cubicBezTo>
                      <a:pt x="4" y="144"/>
                      <a:pt x="4" y="144"/>
                      <a:pt x="4" y="144"/>
                    </a:cubicBezTo>
                    <a:cubicBezTo>
                      <a:pt x="2" y="144"/>
                      <a:pt x="0" y="142"/>
                      <a:pt x="0" y="1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0" y="0"/>
                      <a:pt x="112" y="2"/>
                      <a:pt x="112" y="4"/>
                    </a:cubicBezTo>
                    <a:cubicBezTo>
                      <a:pt x="112" y="140"/>
                      <a:pt x="112" y="140"/>
                      <a:pt x="112" y="140"/>
                    </a:cubicBezTo>
                    <a:cubicBezTo>
                      <a:pt x="112" y="142"/>
                      <a:pt x="110" y="144"/>
                      <a:pt x="108" y="144"/>
                    </a:cubicBezTo>
                    <a:close/>
                    <a:moveTo>
                      <a:pt x="8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CC04ED0-592D-44FC-85C7-804D7978C135}"/>
              </a:ext>
            </a:extLst>
          </p:cNvPr>
          <p:cNvGrpSpPr/>
          <p:nvPr/>
        </p:nvGrpSpPr>
        <p:grpSpPr>
          <a:xfrm>
            <a:off x="442913" y="5268869"/>
            <a:ext cx="2747963" cy="584775"/>
            <a:chOff x="442913" y="5068838"/>
            <a:chExt cx="2747963" cy="58477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02D43A-1CDE-4084-9C69-1424D68F6A7A}"/>
                </a:ext>
              </a:extLst>
            </p:cNvPr>
            <p:cNvSpPr/>
            <p:nvPr/>
          </p:nvSpPr>
          <p:spPr>
            <a:xfrm>
              <a:off x="1133476" y="5068838"/>
              <a:ext cx="205740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</a:rPr>
                <a:t>TNSP records the TN owner in the CTND.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80EA1F-3038-4C3B-AE17-0F164681E6D0}"/>
                </a:ext>
              </a:extLst>
            </p:cNvPr>
            <p:cNvSpPr/>
            <p:nvPr/>
          </p:nvSpPr>
          <p:spPr>
            <a:xfrm>
              <a:off x="442913" y="5085001"/>
              <a:ext cx="552450" cy="55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4" name="Group 35">
              <a:extLst>
                <a:ext uri="{FF2B5EF4-FFF2-40B4-BE49-F238E27FC236}">
                  <a16:creationId xmlns:a16="http://schemas.microsoft.com/office/drawing/2014/main" id="{D5442BF5-1946-4088-845A-6847956ACC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5495" y="5196332"/>
              <a:ext cx="187286" cy="329786"/>
              <a:chOff x="3700" y="1917"/>
              <a:chExt cx="276" cy="486"/>
            </a:xfrm>
            <a:solidFill>
              <a:schemeClr val="accent2"/>
            </a:solidFill>
          </p:grpSpPr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9E67EB1D-7328-44A8-8599-0FDAAF1AF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1917"/>
                <a:ext cx="276" cy="486"/>
              </a:xfrm>
              <a:custGeom>
                <a:avLst/>
                <a:gdLst>
                  <a:gd name="T0" fmla="*/ 24 w 144"/>
                  <a:gd name="T1" fmla="*/ 256 h 256"/>
                  <a:gd name="T2" fmla="*/ 120 w 144"/>
                  <a:gd name="T3" fmla="*/ 256 h 256"/>
                  <a:gd name="T4" fmla="*/ 144 w 144"/>
                  <a:gd name="T5" fmla="*/ 232 h 256"/>
                  <a:gd name="T6" fmla="*/ 144 w 144"/>
                  <a:gd name="T7" fmla="*/ 24 h 256"/>
                  <a:gd name="T8" fmla="*/ 120 w 144"/>
                  <a:gd name="T9" fmla="*/ 0 h 256"/>
                  <a:gd name="T10" fmla="*/ 24 w 144"/>
                  <a:gd name="T11" fmla="*/ 0 h 256"/>
                  <a:gd name="T12" fmla="*/ 0 w 144"/>
                  <a:gd name="T13" fmla="*/ 24 h 256"/>
                  <a:gd name="T14" fmla="*/ 0 w 144"/>
                  <a:gd name="T15" fmla="*/ 232 h 256"/>
                  <a:gd name="T16" fmla="*/ 24 w 144"/>
                  <a:gd name="T17" fmla="*/ 256 h 256"/>
                  <a:gd name="T18" fmla="*/ 8 w 144"/>
                  <a:gd name="T19" fmla="*/ 24 h 256"/>
                  <a:gd name="T20" fmla="*/ 24 w 144"/>
                  <a:gd name="T21" fmla="*/ 8 h 256"/>
                  <a:gd name="T22" fmla="*/ 120 w 144"/>
                  <a:gd name="T23" fmla="*/ 8 h 256"/>
                  <a:gd name="T24" fmla="*/ 136 w 144"/>
                  <a:gd name="T25" fmla="*/ 24 h 256"/>
                  <a:gd name="T26" fmla="*/ 136 w 144"/>
                  <a:gd name="T27" fmla="*/ 32 h 256"/>
                  <a:gd name="T28" fmla="*/ 8 w 144"/>
                  <a:gd name="T29" fmla="*/ 32 h 256"/>
                  <a:gd name="T30" fmla="*/ 8 w 144"/>
                  <a:gd name="T31" fmla="*/ 24 h 256"/>
                  <a:gd name="T32" fmla="*/ 8 w 144"/>
                  <a:gd name="T33" fmla="*/ 40 h 256"/>
                  <a:gd name="T34" fmla="*/ 136 w 144"/>
                  <a:gd name="T35" fmla="*/ 40 h 256"/>
                  <a:gd name="T36" fmla="*/ 136 w 144"/>
                  <a:gd name="T37" fmla="*/ 216 h 256"/>
                  <a:gd name="T38" fmla="*/ 8 w 144"/>
                  <a:gd name="T39" fmla="*/ 216 h 256"/>
                  <a:gd name="T40" fmla="*/ 8 w 144"/>
                  <a:gd name="T41" fmla="*/ 40 h 256"/>
                  <a:gd name="T42" fmla="*/ 8 w 144"/>
                  <a:gd name="T43" fmla="*/ 224 h 256"/>
                  <a:gd name="T44" fmla="*/ 136 w 144"/>
                  <a:gd name="T45" fmla="*/ 224 h 256"/>
                  <a:gd name="T46" fmla="*/ 136 w 144"/>
                  <a:gd name="T47" fmla="*/ 232 h 256"/>
                  <a:gd name="T48" fmla="*/ 120 w 144"/>
                  <a:gd name="T49" fmla="*/ 248 h 256"/>
                  <a:gd name="T50" fmla="*/ 24 w 144"/>
                  <a:gd name="T51" fmla="*/ 248 h 256"/>
                  <a:gd name="T52" fmla="*/ 8 w 144"/>
                  <a:gd name="T53" fmla="*/ 232 h 256"/>
                  <a:gd name="T54" fmla="*/ 8 w 144"/>
                  <a:gd name="T5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256">
                    <a:moveTo>
                      <a:pt x="24" y="256"/>
                    </a:move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33" y="256"/>
                      <a:pt x="144" y="245"/>
                      <a:pt x="144" y="232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11"/>
                      <a:pt x="133" y="0"/>
                      <a:pt x="1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5"/>
                      <a:pt x="11" y="256"/>
                      <a:pt x="24" y="256"/>
                    </a:cubicBezTo>
                    <a:close/>
                    <a:moveTo>
                      <a:pt x="8" y="24"/>
                    </a:moveTo>
                    <a:cubicBezTo>
                      <a:pt x="8" y="15"/>
                      <a:pt x="15" y="8"/>
                      <a:pt x="24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9" y="8"/>
                      <a:pt x="136" y="15"/>
                      <a:pt x="136" y="24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8" y="32"/>
                      <a:pt x="8" y="32"/>
                      <a:pt x="8" y="32"/>
                    </a:cubicBezTo>
                    <a:lnTo>
                      <a:pt x="8" y="24"/>
                    </a:lnTo>
                    <a:close/>
                    <a:moveTo>
                      <a:pt x="8" y="40"/>
                    </a:move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8" y="216"/>
                      <a:pt x="8" y="216"/>
                      <a:pt x="8" y="216"/>
                    </a:cubicBezTo>
                    <a:lnTo>
                      <a:pt x="8" y="40"/>
                    </a:lnTo>
                    <a:close/>
                    <a:moveTo>
                      <a:pt x="8" y="224"/>
                    </a:moveTo>
                    <a:cubicBezTo>
                      <a:pt x="136" y="224"/>
                      <a:pt x="136" y="224"/>
                      <a:pt x="136" y="224"/>
                    </a:cubicBezTo>
                    <a:cubicBezTo>
                      <a:pt x="136" y="232"/>
                      <a:pt x="136" y="232"/>
                      <a:pt x="136" y="232"/>
                    </a:cubicBezTo>
                    <a:cubicBezTo>
                      <a:pt x="136" y="241"/>
                      <a:pt x="129" y="248"/>
                      <a:pt x="120" y="248"/>
                    </a:cubicBezTo>
                    <a:cubicBezTo>
                      <a:pt x="24" y="248"/>
                      <a:pt x="24" y="248"/>
                      <a:pt x="24" y="248"/>
                    </a:cubicBezTo>
                    <a:cubicBezTo>
                      <a:pt x="15" y="248"/>
                      <a:pt x="8" y="241"/>
                      <a:pt x="8" y="232"/>
                    </a:cubicBezTo>
                    <a:lnTo>
                      <a:pt x="8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D8402F9A-63E3-4903-A459-2AF96FA76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2358"/>
                <a:ext cx="76" cy="15"/>
              </a:xfrm>
              <a:custGeom>
                <a:avLst/>
                <a:gdLst>
                  <a:gd name="T0" fmla="*/ 4 w 40"/>
                  <a:gd name="T1" fmla="*/ 8 h 8"/>
                  <a:gd name="T2" fmla="*/ 36 w 40"/>
                  <a:gd name="T3" fmla="*/ 8 h 8"/>
                  <a:gd name="T4" fmla="*/ 40 w 40"/>
                  <a:gd name="T5" fmla="*/ 4 h 8"/>
                  <a:gd name="T6" fmla="*/ 36 w 40"/>
                  <a:gd name="T7" fmla="*/ 0 h 8"/>
                  <a:gd name="T8" fmla="*/ 4 w 40"/>
                  <a:gd name="T9" fmla="*/ 0 h 8"/>
                  <a:gd name="T10" fmla="*/ 0 w 40"/>
                  <a:gd name="T11" fmla="*/ 4 h 8"/>
                  <a:gd name="T12" fmla="*/ 4 w 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8">
                <a:extLst>
                  <a:ext uri="{FF2B5EF4-FFF2-40B4-BE49-F238E27FC236}">
                    <a16:creationId xmlns:a16="http://schemas.microsoft.com/office/drawing/2014/main" id="{D9610DB6-19D3-4C8D-BB86-68D588EFB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1" y="2054"/>
                <a:ext cx="214" cy="212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104 h 112"/>
                  <a:gd name="T12" fmla="*/ 8 w 112"/>
                  <a:gd name="T13" fmla="*/ 56 h 112"/>
                  <a:gd name="T14" fmla="*/ 56 w 112"/>
                  <a:gd name="T15" fmla="*/ 8 h 112"/>
                  <a:gd name="T16" fmla="*/ 104 w 112"/>
                  <a:gd name="T17" fmla="*/ 56 h 112"/>
                  <a:gd name="T18" fmla="*/ 56 w 112"/>
                  <a:gd name="T19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104"/>
                    </a:moveTo>
                    <a:cubicBezTo>
                      <a:pt x="30" y="104"/>
                      <a:pt x="8" y="82"/>
                      <a:pt x="8" y="56"/>
                    </a:cubicBezTo>
                    <a:cubicBezTo>
                      <a:pt x="8" y="30"/>
                      <a:pt x="30" y="8"/>
                      <a:pt x="56" y="8"/>
                    </a:cubicBezTo>
                    <a:cubicBezTo>
                      <a:pt x="82" y="8"/>
                      <a:pt x="104" y="30"/>
                      <a:pt x="104" y="56"/>
                    </a:cubicBezTo>
                    <a:cubicBezTo>
                      <a:pt x="104" y="82"/>
                      <a:pt x="82" y="104"/>
                      <a:pt x="5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9">
                <a:extLst>
                  <a:ext uri="{FF2B5EF4-FFF2-40B4-BE49-F238E27FC236}">
                    <a16:creationId xmlns:a16="http://schemas.microsoft.com/office/drawing/2014/main" id="{27F507F6-ACDF-4307-ADCC-026A49A30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7" y="2084"/>
                <a:ext cx="62" cy="106"/>
              </a:xfrm>
              <a:custGeom>
                <a:avLst/>
                <a:gdLst>
                  <a:gd name="T0" fmla="*/ 16 w 32"/>
                  <a:gd name="T1" fmla="*/ 56 h 56"/>
                  <a:gd name="T2" fmla="*/ 32 w 32"/>
                  <a:gd name="T3" fmla="*/ 40 h 56"/>
                  <a:gd name="T4" fmla="*/ 32 w 32"/>
                  <a:gd name="T5" fmla="*/ 16 h 56"/>
                  <a:gd name="T6" fmla="*/ 16 w 32"/>
                  <a:gd name="T7" fmla="*/ 0 h 56"/>
                  <a:gd name="T8" fmla="*/ 0 w 32"/>
                  <a:gd name="T9" fmla="*/ 16 h 56"/>
                  <a:gd name="T10" fmla="*/ 0 w 32"/>
                  <a:gd name="T11" fmla="*/ 40 h 56"/>
                  <a:gd name="T12" fmla="*/ 16 w 32"/>
                  <a:gd name="T13" fmla="*/ 56 h 56"/>
                  <a:gd name="T14" fmla="*/ 8 w 32"/>
                  <a:gd name="T15" fmla="*/ 16 h 56"/>
                  <a:gd name="T16" fmla="*/ 16 w 32"/>
                  <a:gd name="T17" fmla="*/ 8 h 56"/>
                  <a:gd name="T18" fmla="*/ 24 w 32"/>
                  <a:gd name="T19" fmla="*/ 16 h 56"/>
                  <a:gd name="T20" fmla="*/ 24 w 32"/>
                  <a:gd name="T21" fmla="*/ 40 h 56"/>
                  <a:gd name="T22" fmla="*/ 16 w 32"/>
                  <a:gd name="T23" fmla="*/ 48 h 56"/>
                  <a:gd name="T24" fmla="*/ 8 w 32"/>
                  <a:gd name="T25" fmla="*/ 40 h 56"/>
                  <a:gd name="T26" fmla="*/ 8 w 32"/>
                  <a:gd name="T27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6">
                    <a:moveTo>
                      <a:pt x="16" y="56"/>
                    </a:moveTo>
                    <a:cubicBezTo>
                      <a:pt x="25" y="56"/>
                      <a:pt x="32" y="49"/>
                      <a:pt x="32" y="40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9"/>
                      <a:pt x="7" y="56"/>
                      <a:pt x="16" y="56"/>
                    </a:cubicBezTo>
                    <a:close/>
                    <a:moveTo>
                      <a:pt x="8" y="16"/>
                    </a:moveTo>
                    <a:cubicBezTo>
                      <a:pt x="8" y="12"/>
                      <a:pt x="12" y="8"/>
                      <a:pt x="16" y="8"/>
                    </a:cubicBezTo>
                    <a:cubicBezTo>
                      <a:pt x="20" y="8"/>
                      <a:pt x="24" y="12"/>
                      <a:pt x="24" y="1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4"/>
                      <a:pt x="20" y="48"/>
                      <a:pt x="16" y="48"/>
                    </a:cubicBezTo>
                    <a:cubicBezTo>
                      <a:pt x="12" y="48"/>
                      <a:pt x="8" y="44"/>
                      <a:pt x="8" y="4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0">
                <a:extLst>
                  <a:ext uri="{FF2B5EF4-FFF2-40B4-BE49-F238E27FC236}">
                    <a16:creationId xmlns:a16="http://schemas.microsoft.com/office/drawing/2014/main" id="{D73127B7-4FB8-4319-A815-1D3D8DB9F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145"/>
                <a:ext cx="108" cy="91"/>
              </a:xfrm>
              <a:custGeom>
                <a:avLst/>
                <a:gdLst>
                  <a:gd name="T0" fmla="*/ 52 w 56"/>
                  <a:gd name="T1" fmla="*/ 0 h 48"/>
                  <a:gd name="T2" fmla="*/ 48 w 56"/>
                  <a:gd name="T3" fmla="*/ 4 h 48"/>
                  <a:gd name="T4" fmla="*/ 48 w 56"/>
                  <a:gd name="T5" fmla="*/ 8 h 48"/>
                  <a:gd name="T6" fmla="*/ 28 w 56"/>
                  <a:gd name="T7" fmla="*/ 28 h 48"/>
                  <a:gd name="T8" fmla="*/ 8 w 56"/>
                  <a:gd name="T9" fmla="*/ 8 h 48"/>
                  <a:gd name="T10" fmla="*/ 8 w 56"/>
                  <a:gd name="T11" fmla="*/ 4 h 48"/>
                  <a:gd name="T12" fmla="*/ 4 w 56"/>
                  <a:gd name="T13" fmla="*/ 0 h 48"/>
                  <a:gd name="T14" fmla="*/ 0 w 56"/>
                  <a:gd name="T15" fmla="*/ 4 h 48"/>
                  <a:gd name="T16" fmla="*/ 0 w 56"/>
                  <a:gd name="T17" fmla="*/ 8 h 48"/>
                  <a:gd name="T18" fmla="*/ 24 w 56"/>
                  <a:gd name="T19" fmla="*/ 36 h 48"/>
                  <a:gd name="T20" fmla="*/ 24 w 56"/>
                  <a:gd name="T21" fmla="*/ 44 h 48"/>
                  <a:gd name="T22" fmla="*/ 28 w 56"/>
                  <a:gd name="T23" fmla="*/ 48 h 48"/>
                  <a:gd name="T24" fmla="*/ 32 w 56"/>
                  <a:gd name="T25" fmla="*/ 44 h 48"/>
                  <a:gd name="T26" fmla="*/ 32 w 56"/>
                  <a:gd name="T27" fmla="*/ 36 h 48"/>
                  <a:gd name="T28" fmla="*/ 56 w 56"/>
                  <a:gd name="T29" fmla="*/ 8 h 48"/>
                  <a:gd name="T30" fmla="*/ 56 w 56"/>
                  <a:gd name="T31" fmla="*/ 4 h 48"/>
                  <a:gd name="T32" fmla="*/ 52 w 56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48">
                    <a:moveTo>
                      <a:pt x="52" y="0"/>
                    </a:moveTo>
                    <a:cubicBezTo>
                      <a:pt x="50" y="0"/>
                      <a:pt x="48" y="2"/>
                      <a:pt x="48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19"/>
                      <a:pt x="39" y="28"/>
                      <a:pt x="28" y="28"/>
                    </a:cubicBezTo>
                    <a:cubicBezTo>
                      <a:pt x="17" y="28"/>
                      <a:pt x="8" y="19"/>
                      <a:pt x="8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10" y="34"/>
                      <a:pt x="24" y="36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6"/>
                      <a:pt x="26" y="48"/>
                      <a:pt x="28" y="48"/>
                    </a:cubicBezTo>
                    <a:cubicBezTo>
                      <a:pt x="30" y="48"/>
                      <a:pt x="32" y="46"/>
                      <a:pt x="32" y="4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6" y="34"/>
                      <a:pt x="56" y="22"/>
                      <a:pt x="56" y="8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28A547-97E8-47E8-8D6C-4FB1AFB62186}"/>
              </a:ext>
            </a:extLst>
          </p:cNvPr>
          <p:cNvGrpSpPr/>
          <p:nvPr/>
        </p:nvGrpSpPr>
        <p:grpSpPr>
          <a:xfrm>
            <a:off x="2618894" y="2004029"/>
            <a:ext cx="2002656" cy="406851"/>
            <a:chOff x="2782860" y="1627044"/>
            <a:chExt cx="2002656" cy="406851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329B690-0309-4D44-9087-CF585A687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2860" y="1830470"/>
              <a:ext cx="2002656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FE9EA8-E234-474E-B101-8F0CBE24FE99}"/>
                </a:ext>
              </a:extLst>
            </p:cNvPr>
            <p:cNvSpPr/>
            <p:nvPr/>
          </p:nvSpPr>
          <p:spPr>
            <a:xfrm>
              <a:off x="3580763" y="1627044"/>
              <a:ext cx="406851" cy="40685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ADF31A-6412-40C1-9959-98181BED05D7}"/>
              </a:ext>
            </a:extLst>
          </p:cNvPr>
          <p:cNvGrpSpPr/>
          <p:nvPr/>
        </p:nvGrpSpPr>
        <p:grpSpPr>
          <a:xfrm>
            <a:off x="1537245" y="3018571"/>
            <a:ext cx="2487610" cy="820016"/>
            <a:chOff x="1537245" y="2818540"/>
            <a:chExt cx="2487610" cy="820016"/>
          </a:xfrm>
        </p:grpSpPr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C78BB293-1868-4D38-A97D-49FC665B0E71}"/>
                </a:ext>
              </a:extLst>
            </p:cNvPr>
            <p:cNvCxnSpPr>
              <a:cxnSpLocks/>
              <a:stCxn id="9" idx="2"/>
              <a:endCxn id="60" idx="1"/>
            </p:cNvCxnSpPr>
            <p:nvPr/>
          </p:nvCxnSpPr>
          <p:spPr>
            <a:xfrm rot="16200000" flipH="1">
              <a:off x="2371042" y="1984743"/>
              <a:ext cx="820016" cy="2487610"/>
            </a:xfrm>
            <a:prstGeom prst="bentConnector3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6180C04-8C2F-4E07-BF9C-986ABB2EE807}"/>
                </a:ext>
              </a:extLst>
            </p:cNvPr>
            <p:cNvSpPr/>
            <p:nvPr/>
          </p:nvSpPr>
          <p:spPr>
            <a:xfrm>
              <a:off x="2577624" y="3025121"/>
              <a:ext cx="406851" cy="40685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5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5" y="189237"/>
            <a:ext cx="11322960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Simple Enterprise example – call flow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310E02-C74E-430E-91C4-CED108556A3D}"/>
              </a:ext>
            </a:extLst>
          </p:cNvPr>
          <p:cNvSpPr/>
          <p:nvPr/>
        </p:nvSpPr>
        <p:spPr>
          <a:xfrm>
            <a:off x="442913" y="1737820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4DE56F-12CD-4BA1-9C21-B6300D091A09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01932B-2C79-4F6D-8396-3AD2B2967C2E}"/>
              </a:ext>
            </a:extLst>
          </p:cNvPr>
          <p:cNvGrpSpPr/>
          <p:nvPr/>
        </p:nvGrpSpPr>
        <p:grpSpPr>
          <a:xfrm>
            <a:off x="4603423" y="1368488"/>
            <a:ext cx="2985154" cy="1650084"/>
            <a:chOff x="4603423" y="991503"/>
            <a:chExt cx="2985154" cy="16500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5A8E07-1968-46CA-ACD4-FABA0A481FE1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435A0E3-CA20-4A4D-AE33-2996877DE431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DB0BA23-1BC5-4801-9CB4-6DC37520EE96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44" name="Rectangle: Single Corner Snipped 43">
                  <a:extLst>
                    <a:ext uri="{FF2B5EF4-FFF2-40B4-BE49-F238E27FC236}">
                      <a16:creationId xmlns:a16="http://schemas.microsoft.com/office/drawing/2014/main" id="{5859BCEA-08A5-47C5-94C0-E96FED159B4B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812098F6-6CCB-4268-9826-96F2FFB56832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962D0118-7E73-45C7-9327-598DEA854B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FA40CAD5-B390-4D10-9226-8A59EC7136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266F63E-2E23-48CC-8F23-7FDE1F80A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DC1A8D24-7D74-466B-A63D-AC0BEA2647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D4481116-B284-4505-B23E-BD0838155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F9EDC46F-2EB2-45AF-874B-95AF54290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3C7A7387-4649-48D7-85FA-D11066B7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A9098DBF-D21B-45BE-A484-F2DEAB3F5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156FB0B0-326C-487E-8E7C-BE4D39A3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530FFCBC-F047-4CE2-8FA0-426B6BDC0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10F23F77-E0BB-45E5-A015-CED418FF4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817E4E-CB6F-41B7-A394-391EA78030C1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51" name="Rectangle: Single Corner Snipped 50">
              <a:extLst>
                <a:ext uri="{FF2B5EF4-FFF2-40B4-BE49-F238E27FC236}">
                  <a16:creationId xmlns:a16="http://schemas.microsoft.com/office/drawing/2014/main" id="{463703B7-6268-4E4D-805F-BA75C1D65F2F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804E3D-4AE5-4A7B-BFFC-908814AA5FDB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B4B782-3FEA-4099-8DBC-4EFBE3E55D60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54" name="Rectangle: Single Corner Snipped 53">
              <a:extLst>
                <a:ext uri="{FF2B5EF4-FFF2-40B4-BE49-F238E27FC236}">
                  <a16:creationId xmlns:a16="http://schemas.microsoft.com/office/drawing/2014/main" id="{103369BC-A10D-4D05-8F87-A216778C97CC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81C365-2D01-4722-9992-976B8D672ED0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8669DAE-8487-4943-8C00-F4D0051AC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19232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A4D1D3-7AF8-4238-A39B-718FD393D418}"/>
              </a:ext>
            </a:extLst>
          </p:cNvPr>
          <p:cNvCxnSpPr>
            <a:cxnSpLocks/>
          </p:cNvCxnSpPr>
          <p:nvPr/>
        </p:nvCxnSpPr>
        <p:spPr>
          <a:xfrm>
            <a:off x="1201407" y="5019681"/>
            <a:ext cx="182754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ylinder 57">
            <a:extLst>
              <a:ext uri="{FF2B5EF4-FFF2-40B4-BE49-F238E27FC236}">
                <a16:creationId xmlns:a16="http://schemas.microsoft.com/office/drawing/2014/main" id="{657574AF-3D3C-44B8-8FDB-AA5F40400554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CTND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A827DC1A-E0EB-456D-9C5C-CAD403C2DB7F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AEE3FC8A-87FB-4E01-B0C7-83AE8EE655E6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B20507-A3FF-4018-9585-09DC3E6FF8AA}"/>
              </a:ext>
            </a:extLst>
          </p:cNvPr>
          <p:cNvGrpSpPr/>
          <p:nvPr/>
        </p:nvGrpSpPr>
        <p:grpSpPr>
          <a:xfrm>
            <a:off x="442913" y="3988118"/>
            <a:ext cx="2747963" cy="830997"/>
            <a:chOff x="442913" y="3788087"/>
            <a:chExt cx="2747963" cy="83099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19B0E4B-4076-45F6-8E42-333AEEA38CB9}"/>
                </a:ext>
              </a:extLst>
            </p:cNvPr>
            <p:cNvSpPr/>
            <p:nvPr/>
          </p:nvSpPr>
          <p:spPr>
            <a:xfrm>
              <a:off x="1133476" y="3788087"/>
              <a:ext cx="2057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Santa Barbara FD makes call through an OSP.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FE321-8680-4668-A9F1-A793E77340F6}"/>
                </a:ext>
              </a:extLst>
            </p:cNvPr>
            <p:cNvSpPr/>
            <p:nvPr/>
          </p:nvSpPr>
          <p:spPr>
            <a:xfrm>
              <a:off x="442913" y="3927361"/>
              <a:ext cx="552450" cy="55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7">
              <a:extLst>
                <a:ext uri="{FF2B5EF4-FFF2-40B4-BE49-F238E27FC236}">
                  <a16:creationId xmlns:a16="http://schemas.microsoft.com/office/drawing/2014/main" id="{90AA6131-0954-4DF6-BC3B-35F23E2520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8916" y="4043364"/>
              <a:ext cx="320446" cy="320444"/>
              <a:chOff x="3612" y="1932"/>
              <a:chExt cx="456" cy="456"/>
            </a:xfrm>
            <a:solidFill>
              <a:schemeClr val="accent2"/>
            </a:solidFill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D37BD532-42F1-4C04-8B78-F27FA10506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2" y="2152"/>
                <a:ext cx="136" cy="46"/>
              </a:xfrm>
              <a:custGeom>
                <a:avLst/>
                <a:gdLst>
                  <a:gd name="T0" fmla="*/ 60 w 72"/>
                  <a:gd name="T1" fmla="*/ 24 h 24"/>
                  <a:gd name="T2" fmla="*/ 12 w 72"/>
                  <a:gd name="T3" fmla="*/ 24 h 24"/>
                  <a:gd name="T4" fmla="*/ 0 w 72"/>
                  <a:gd name="T5" fmla="*/ 12 h 24"/>
                  <a:gd name="T6" fmla="*/ 12 w 72"/>
                  <a:gd name="T7" fmla="*/ 0 h 24"/>
                  <a:gd name="T8" fmla="*/ 60 w 72"/>
                  <a:gd name="T9" fmla="*/ 0 h 24"/>
                  <a:gd name="T10" fmla="*/ 72 w 72"/>
                  <a:gd name="T11" fmla="*/ 12 h 24"/>
                  <a:gd name="T12" fmla="*/ 60 w 72"/>
                  <a:gd name="T13" fmla="*/ 24 h 24"/>
                  <a:gd name="T14" fmla="*/ 12 w 72"/>
                  <a:gd name="T15" fmla="*/ 8 h 24"/>
                  <a:gd name="T16" fmla="*/ 8 w 72"/>
                  <a:gd name="T17" fmla="*/ 12 h 24"/>
                  <a:gd name="T18" fmla="*/ 12 w 72"/>
                  <a:gd name="T19" fmla="*/ 16 h 24"/>
                  <a:gd name="T20" fmla="*/ 60 w 72"/>
                  <a:gd name="T21" fmla="*/ 16 h 24"/>
                  <a:gd name="T22" fmla="*/ 64 w 72"/>
                  <a:gd name="T23" fmla="*/ 12 h 24"/>
                  <a:gd name="T24" fmla="*/ 60 w 72"/>
                  <a:gd name="T25" fmla="*/ 8 h 24"/>
                  <a:gd name="T26" fmla="*/ 12 w 72"/>
                  <a:gd name="T2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4">
                    <a:moveTo>
                      <a:pt x="6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4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6D2A572D-C560-49BC-81A2-ED32371AF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2" y="2221"/>
                <a:ext cx="136" cy="45"/>
              </a:xfrm>
              <a:custGeom>
                <a:avLst/>
                <a:gdLst>
                  <a:gd name="T0" fmla="*/ 60 w 72"/>
                  <a:gd name="T1" fmla="*/ 24 h 24"/>
                  <a:gd name="T2" fmla="*/ 12 w 72"/>
                  <a:gd name="T3" fmla="*/ 24 h 24"/>
                  <a:gd name="T4" fmla="*/ 0 w 72"/>
                  <a:gd name="T5" fmla="*/ 12 h 24"/>
                  <a:gd name="T6" fmla="*/ 12 w 72"/>
                  <a:gd name="T7" fmla="*/ 0 h 24"/>
                  <a:gd name="T8" fmla="*/ 60 w 72"/>
                  <a:gd name="T9" fmla="*/ 0 h 24"/>
                  <a:gd name="T10" fmla="*/ 72 w 72"/>
                  <a:gd name="T11" fmla="*/ 12 h 24"/>
                  <a:gd name="T12" fmla="*/ 60 w 72"/>
                  <a:gd name="T13" fmla="*/ 24 h 24"/>
                  <a:gd name="T14" fmla="*/ 12 w 72"/>
                  <a:gd name="T15" fmla="*/ 8 h 24"/>
                  <a:gd name="T16" fmla="*/ 8 w 72"/>
                  <a:gd name="T17" fmla="*/ 12 h 24"/>
                  <a:gd name="T18" fmla="*/ 12 w 72"/>
                  <a:gd name="T19" fmla="*/ 16 h 24"/>
                  <a:gd name="T20" fmla="*/ 60 w 72"/>
                  <a:gd name="T21" fmla="*/ 16 h 24"/>
                  <a:gd name="T22" fmla="*/ 64 w 72"/>
                  <a:gd name="T23" fmla="*/ 12 h 24"/>
                  <a:gd name="T24" fmla="*/ 60 w 72"/>
                  <a:gd name="T25" fmla="*/ 8 h 24"/>
                  <a:gd name="T26" fmla="*/ 12 w 72"/>
                  <a:gd name="T2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4">
                    <a:moveTo>
                      <a:pt x="6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14"/>
                      <a:pt x="10" y="16"/>
                      <a:pt x="12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4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24FFE4AA-AAEE-4E61-B0BD-5F62B068E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2" y="2054"/>
                <a:ext cx="76" cy="76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3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3"/>
                      <a:pt x="27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1E77A11C-131C-4707-B116-3062F7D7D9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2312"/>
                <a:ext cx="274" cy="76"/>
              </a:xfrm>
              <a:custGeom>
                <a:avLst/>
                <a:gdLst>
                  <a:gd name="T0" fmla="*/ 127 w 144"/>
                  <a:gd name="T1" fmla="*/ 40 h 40"/>
                  <a:gd name="T2" fmla="*/ 17 w 144"/>
                  <a:gd name="T3" fmla="*/ 40 h 40"/>
                  <a:gd name="T4" fmla="*/ 0 w 144"/>
                  <a:gd name="T5" fmla="*/ 23 h 40"/>
                  <a:gd name="T6" fmla="*/ 0 w 144"/>
                  <a:gd name="T7" fmla="*/ 4 h 40"/>
                  <a:gd name="T8" fmla="*/ 4 w 144"/>
                  <a:gd name="T9" fmla="*/ 0 h 40"/>
                  <a:gd name="T10" fmla="*/ 140 w 144"/>
                  <a:gd name="T11" fmla="*/ 0 h 40"/>
                  <a:gd name="T12" fmla="*/ 144 w 144"/>
                  <a:gd name="T13" fmla="*/ 4 h 40"/>
                  <a:gd name="T14" fmla="*/ 144 w 144"/>
                  <a:gd name="T15" fmla="*/ 23 h 40"/>
                  <a:gd name="T16" fmla="*/ 127 w 144"/>
                  <a:gd name="T17" fmla="*/ 40 h 40"/>
                  <a:gd name="T18" fmla="*/ 8 w 144"/>
                  <a:gd name="T19" fmla="*/ 8 h 40"/>
                  <a:gd name="T20" fmla="*/ 8 w 144"/>
                  <a:gd name="T21" fmla="*/ 23 h 40"/>
                  <a:gd name="T22" fmla="*/ 17 w 144"/>
                  <a:gd name="T23" fmla="*/ 32 h 40"/>
                  <a:gd name="T24" fmla="*/ 127 w 144"/>
                  <a:gd name="T25" fmla="*/ 32 h 40"/>
                  <a:gd name="T26" fmla="*/ 136 w 144"/>
                  <a:gd name="T27" fmla="*/ 23 h 40"/>
                  <a:gd name="T28" fmla="*/ 136 w 144"/>
                  <a:gd name="T29" fmla="*/ 8 h 40"/>
                  <a:gd name="T30" fmla="*/ 8 w 144"/>
                  <a:gd name="T3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40">
                    <a:moveTo>
                      <a:pt x="127" y="40"/>
                    </a:moveTo>
                    <a:cubicBezTo>
                      <a:pt x="17" y="40"/>
                      <a:pt x="17" y="40"/>
                      <a:pt x="17" y="40"/>
                    </a:cubicBezTo>
                    <a:cubicBezTo>
                      <a:pt x="8" y="40"/>
                      <a:pt x="0" y="32"/>
                      <a:pt x="0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2" y="0"/>
                      <a:pt x="144" y="2"/>
                      <a:pt x="144" y="4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32"/>
                      <a:pt x="136" y="40"/>
                      <a:pt x="127" y="40"/>
                    </a:cubicBezTo>
                    <a:close/>
                    <a:moveTo>
                      <a:pt x="8" y="8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8" y="28"/>
                      <a:pt x="12" y="32"/>
                      <a:pt x="1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32" y="32"/>
                      <a:pt x="136" y="28"/>
                      <a:pt x="136" y="23"/>
                    </a:cubicBezTo>
                    <a:cubicBezTo>
                      <a:pt x="136" y="8"/>
                      <a:pt x="136" y="8"/>
                      <a:pt x="136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07ED389C-AB67-4C81-8184-FB3BEA8A9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2342"/>
                <a:ext cx="60" cy="16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9F611561-5F60-43C3-BB83-826DCC283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342"/>
                <a:ext cx="46" cy="16"/>
              </a:xfrm>
              <a:custGeom>
                <a:avLst/>
                <a:gdLst>
                  <a:gd name="T0" fmla="*/ 20 w 24"/>
                  <a:gd name="T1" fmla="*/ 8 h 8"/>
                  <a:gd name="T2" fmla="*/ 4 w 24"/>
                  <a:gd name="T3" fmla="*/ 8 h 8"/>
                  <a:gd name="T4" fmla="*/ 0 w 24"/>
                  <a:gd name="T5" fmla="*/ 4 h 8"/>
                  <a:gd name="T6" fmla="*/ 4 w 24"/>
                  <a:gd name="T7" fmla="*/ 0 h 8"/>
                  <a:gd name="T8" fmla="*/ 20 w 24"/>
                  <a:gd name="T9" fmla="*/ 0 h 8"/>
                  <a:gd name="T10" fmla="*/ 24 w 24"/>
                  <a:gd name="T11" fmla="*/ 4 h 8"/>
                  <a:gd name="T12" fmla="*/ 20 w 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6"/>
                      <a:pt x="22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7DA7B732-02E4-4012-87EE-5845A0CD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342"/>
                <a:ext cx="46" cy="16"/>
              </a:xfrm>
              <a:custGeom>
                <a:avLst/>
                <a:gdLst>
                  <a:gd name="T0" fmla="*/ 20 w 24"/>
                  <a:gd name="T1" fmla="*/ 8 h 8"/>
                  <a:gd name="T2" fmla="*/ 4 w 24"/>
                  <a:gd name="T3" fmla="*/ 8 h 8"/>
                  <a:gd name="T4" fmla="*/ 0 w 24"/>
                  <a:gd name="T5" fmla="*/ 4 h 8"/>
                  <a:gd name="T6" fmla="*/ 4 w 24"/>
                  <a:gd name="T7" fmla="*/ 0 h 8"/>
                  <a:gd name="T8" fmla="*/ 20 w 24"/>
                  <a:gd name="T9" fmla="*/ 0 h 8"/>
                  <a:gd name="T10" fmla="*/ 24 w 24"/>
                  <a:gd name="T11" fmla="*/ 4 h 8"/>
                  <a:gd name="T12" fmla="*/ 20 w 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cubicBezTo>
                      <a:pt x="24" y="6"/>
                      <a:pt x="22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B29917A2-173A-46B2-A934-AD5EB3935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1932"/>
                <a:ext cx="274" cy="76"/>
              </a:xfrm>
              <a:custGeom>
                <a:avLst/>
                <a:gdLst>
                  <a:gd name="T0" fmla="*/ 140 w 144"/>
                  <a:gd name="T1" fmla="*/ 40 h 40"/>
                  <a:gd name="T2" fmla="*/ 4 w 144"/>
                  <a:gd name="T3" fmla="*/ 40 h 40"/>
                  <a:gd name="T4" fmla="*/ 0 w 144"/>
                  <a:gd name="T5" fmla="*/ 36 h 40"/>
                  <a:gd name="T6" fmla="*/ 0 w 144"/>
                  <a:gd name="T7" fmla="*/ 17 h 40"/>
                  <a:gd name="T8" fmla="*/ 17 w 144"/>
                  <a:gd name="T9" fmla="*/ 0 h 40"/>
                  <a:gd name="T10" fmla="*/ 127 w 144"/>
                  <a:gd name="T11" fmla="*/ 0 h 40"/>
                  <a:gd name="T12" fmla="*/ 144 w 144"/>
                  <a:gd name="T13" fmla="*/ 17 h 40"/>
                  <a:gd name="T14" fmla="*/ 144 w 144"/>
                  <a:gd name="T15" fmla="*/ 36 h 40"/>
                  <a:gd name="T16" fmla="*/ 140 w 144"/>
                  <a:gd name="T17" fmla="*/ 40 h 40"/>
                  <a:gd name="T18" fmla="*/ 8 w 144"/>
                  <a:gd name="T19" fmla="*/ 32 h 40"/>
                  <a:gd name="T20" fmla="*/ 136 w 144"/>
                  <a:gd name="T21" fmla="*/ 32 h 40"/>
                  <a:gd name="T22" fmla="*/ 136 w 144"/>
                  <a:gd name="T23" fmla="*/ 17 h 40"/>
                  <a:gd name="T24" fmla="*/ 127 w 144"/>
                  <a:gd name="T25" fmla="*/ 8 h 40"/>
                  <a:gd name="T26" fmla="*/ 17 w 144"/>
                  <a:gd name="T27" fmla="*/ 8 h 40"/>
                  <a:gd name="T28" fmla="*/ 8 w 144"/>
                  <a:gd name="T29" fmla="*/ 17 h 40"/>
                  <a:gd name="T30" fmla="*/ 8 w 144"/>
                  <a:gd name="T3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40">
                    <a:moveTo>
                      <a:pt x="140" y="40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6" y="0"/>
                      <a:pt x="144" y="8"/>
                      <a:pt x="144" y="17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4" y="38"/>
                      <a:pt x="142" y="40"/>
                      <a:pt x="140" y="40"/>
                    </a:cubicBezTo>
                    <a:close/>
                    <a:moveTo>
                      <a:pt x="8" y="32"/>
                    </a:moveTo>
                    <a:cubicBezTo>
                      <a:pt x="136" y="32"/>
                      <a:pt x="136" y="32"/>
                      <a:pt x="136" y="32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2"/>
                      <a:pt x="132" y="8"/>
                      <a:pt x="12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8"/>
                      <a:pt x="8" y="12"/>
                      <a:pt x="8" y="17"/>
                    </a:cubicBezTo>
                    <a:lnTo>
                      <a:pt x="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638534A9-BB09-4F96-A7A6-ADACEA2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962"/>
                <a:ext cx="92" cy="16"/>
              </a:xfrm>
              <a:custGeom>
                <a:avLst/>
                <a:gdLst>
                  <a:gd name="T0" fmla="*/ 44 w 48"/>
                  <a:gd name="T1" fmla="*/ 8 h 8"/>
                  <a:gd name="T2" fmla="*/ 4 w 48"/>
                  <a:gd name="T3" fmla="*/ 8 h 8"/>
                  <a:gd name="T4" fmla="*/ 0 w 48"/>
                  <a:gd name="T5" fmla="*/ 4 h 8"/>
                  <a:gd name="T6" fmla="*/ 4 w 48"/>
                  <a:gd name="T7" fmla="*/ 0 h 8"/>
                  <a:gd name="T8" fmla="*/ 44 w 48"/>
                  <a:gd name="T9" fmla="*/ 0 h 8"/>
                  <a:gd name="T10" fmla="*/ 48 w 48"/>
                  <a:gd name="T11" fmla="*/ 4 h 8"/>
                  <a:gd name="T12" fmla="*/ 44 w 4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cubicBezTo>
                      <a:pt x="48" y="6"/>
                      <a:pt x="46" y="8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AE670A9B-8A2B-426F-93E9-827F19713E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3" y="1993"/>
                <a:ext cx="274" cy="334"/>
              </a:xfrm>
              <a:custGeom>
                <a:avLst/>
                <a:gdLst>
                  <a:gd name="T0" fmla="*/ 140 w 144"/>
                  <a:gd name="T1" fmla="*/ 176 h 176"/>
                  <a:gd name="T2" fmla="*/ 4 w 144"/>
                  <a:gd name="T3" fmla="*/ 176 h 176"/>
                  <a:gd name="T4" fmla="*/ 0 w 144"/>
                  <a:gd name="T5" fmla="*/ 172 h 176"/>
                  <a:gd name="T6" fmla="*/ 0 w 144"/>
                  <a:gd name="T7" fmla="*/ 4 h 176"/>
                  <a:gd name="T8" fmla="*/ 4 w 144"/>
                  <a:gd name="T9" fmla="*/ 0 h 176"/>
                  <a:gd name="T10" fmla="*/ 140 w 144"/>
                  <a:gd name="T11" fmla="*/ 0 h 176"/>
                  <a:gd name="T12" fmla="*/ 144 w 144"/>
                  <a:gd name="T13" fmla="*/ 4 h 176"/>
                  <a:gd name="T14" fmla="*/ 144 w 144"/>
                  <a:gd name="T15" fmla="*/ 172 h 176"/>
                  <a:gd name="T16" fmla="*/ 140 w 144"/>
                  <a:gd name="T17" fmla="*/ 176 h 176"/>
                  <a:gd name="T18" fmla="*/ 8 w 144"/>
                  <a:gd name="T19" fmla="*/ 168 h 176"/>
                  <a:gd name="T20" fmla="*/ 136 w 144"/>
                  <a:gd name="T21" fmla="*/ 168 h 176"/>
                  <a:gd name="T22" fmla="*/ 136 w 144"/>
                  <a:gd name="T23" fmla="*/ 8 h 176"/>
                  <a:gd name="T24" fmla="*/ 8 w 144"/>
                  <a:gd name="T25" fmla="*/ 8 h 176"/>
                  <a:gd name="T26" fmla="*/ 8 w 144"/>
                  <a:gd name="T27" fmla="*/ 1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76">
                    <a:moveTo>
                      <a:pt x="140" y="176"/>
                    </a:moveTo>
                    <a:cubicBezTo>
                      <a:pt x="4" y="176"/>
                      <a:pt x="4" y="176"/>
                      <a:pt x="4" y="176"/>
                    </a:cubicBezTo>
                    <a:cubicBezTo>
                      <a:pt x="2" y="176"/>
                      <a:pt x="0" y="174"/>
                      <a:pt x="0" y="17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2" y="0"/>
                      <a:pt x="144" y="2"/>
                      <a:pt x="144" y="4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4"/>
                      <a:pt x="142" y="176"/>
                      <a:pt x="140" y="176"/>
                    </a:cubicBezTo>
                    <a:close/>
                    <a:moveTo>
                      <a:pt x="8" y="168"/>
                    </a:move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3E42321F-AD95-42C8-8935-3AF3CA294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099"/>
                <a:ext cx="22" cy="122"/>
              </a:xfrm>
              <a:custGeom>
                <a:avLst/>
                <a:gdLst>
                  <a:gd name="T0" fmla="*/ 4 w 12"/>
                  <a:gd name="T1" fmla="*/ 64 h 64"/>
                  <a:gd name="T2" fmla="*/ 3 w 12"/>
                  <a:gd name="T3" fmla="*/ 64 h 64"/>
                  <a:gd name="T4" fmla="*/ 0 w 12"/>
                  <a:gd name="T5" fmla="*/ 59 h 64"/>
                  <a:gd name="T6" fmla="*/ 4 w 12"/>
                  <a:gd name="T7" fmla="*/ 32 h 64"/>
                  <a:gd name="T8" fmla="*/ 0 w 12"/>
                  <a:gd name="T9" fmla="*/ 5 h 64"/>
                  <a:gd name="T10" fmla="*/ 3 w 12"/>
                  <a:gd name="T11" fmla="*/ 0 h 64"/>
                  <a:gd name="T12" fmla="*/ 8 w 12"/>
                  <a:gd name="T13" fmla="*/ 3 h 64"/>
                  <a:gd name="T14" fmla="*/ 12 w 12"/>
                  <a:gd name="T15" fmla="*/ 32 h 64"/>
                  <a:gd name="T16" fmla="*/ 8 w 12"/>
                  <a:gd name="T17" fmla="*/ 61 h 64"/>
                  <a:gd name="T18" fmla="*/ 4 w 12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4">
                    <a:moveTo>
                      <a:pt x="4" y="64"/>
                    </a:moveTo>
                    <a:cubicBezTo>
                      <a:pt x="4" y="64"/>
                      <a:pt x="3" y="64"/>
                      <a:pt x="3" y="64"/>
                    </a:cubicBezTo>
                    <a:cubicBezTo>
                      <a:pt x="1" y="63"/>
                      <a:pt x="0" y="61"/>
                      <a:pt x="0" y="59"/>
                    </a:cubicBezTo>
                    <a:cubicBezTo>
                      <a:pt x="3" y="50"/>
                      <a:pt x="4" y="41"/>
                      <a:pt x="4" y="32"/>
                    </a:cubicBezTo>
                    <a:cubicBezTo>
                      <a:pt x="4" y="23"/>
                      <a:pt x="3" y="14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2"/>
                      <a:pt x="12" y="22"/>
                      <a:pt x="12" y="32"/>
                    </a:cubicBezTo>
                    <a:cubicBezTo>
                      <a:pt x="12" y="42"/>
                      <a:pt x="11" y="52"/>
                      <a:pt x="8" y="61"/>
                    </a:cubicBezTo>
                    <a:cubicBezTo>
                      <a:pt x="7" y="63"/>
                      <a:pt x="6" y="64"/>
                      <a:pt x="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2B24A4F3-F7FE-4BC8-AF1D-FFFEC539A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099"/>
                <a:ext cx="22" cy="122"/>
              </a:xfrm>
              <a:custGeom>
                <a:avLst/>
                <a:gdLst>
                  <a:gd name="T0" fmla="*/ 8 w 12"/>
                  <a:gd name="T1" fmla="*/ 64 h 64"/>
                  <a:gd name="T2" fmla="*/ 4 w 12"/>
                  <a:gd name="T3" fmla="*/ 61 h 64"/>
                  <a:gd name="T4" fmla="*/ 0 w 12"/>
                  <a:gd name="T5" fmla="*/ 32 h 64"/>
                  <a:gd name="T6" fmla="*/ 4 w 12"/>
                  <a:gd name="T7" fmla="*/ 3 h 64"/>
                  <a:gd name="T8" fmla="*/ 9 w 12"/>
                  <a:gd name="T9" fmla="*/ 0 h 64"/>
                  <a:gd name="T10" fmla="*/ 12 w 12"/>
                  <a:gd name="T11" fmla="*/ 5 h 64"/>
                  <a:gd name="T12" fmla="*/ 8 w 12"/>
                  <a:gd name="T13" fmla="*/ 32 h 64"/>
                  <a:gd name="T14" fmla="*/ 12 w 12"/>
                  <a:gd name="T15" fmla="*/ 59 h 64"/>
                  <a:gd name="T16" fmla="*/ 9 w 12"/>
                  <a:gd name="T17" fmla="*/ 64 h 64"/>
                  <a:gd name="T18" fmla="*/ 8 w 12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4">
                    <a:moveTo>
                      <a:pt x="8" y="64"/>
                    </a:moveTo>
                    <a:cubicBezTo>
                      <a:pt x="6" y="64"/>
                      <a:pt x="5" y="63"/>
                      <a:pt x="4" y="61"/>
                    </a:cubicBezTo>
                    <a:cubicBezTo>
                      <a:pt x="1" y="52"/>
                      <a:pt x="0" y="42"/>
                      <a:pt x="0" y="32"/>
                    </a:cubicBezTo>
                    <a:cubicBezTo>
                      <a:pt x="0" y="22"/>
                      <a:pt x="1" y="12"/>
                      <a:pt x="4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1" y="1"/>
                      <a:pt x="12" y="3"/>
                      <a:pt x="12" y="5"/>
                    </a:cubicBezTo>
                    <a:cubicBezTo>
                      <a:pt x="9" y="14"/>
                      <a:pt x="8" y="23"/>
                      <a:pt x="8" y="32"/>
                    </a:cubicBezTo>
                    <a:cubicBezTo>
                      <a:pt x="8" y="41"/>
                      <a:pt x="9" y="50"/>
                      <a:pt x="12" y="59"/>
                    </a:cubicBezTo>
                    <a:cubicBezTo>
                      <a:pt x="12" y="61"/>
                      <a:pt x="11" y="63"/>
                      <a:pt x="9" y="64"/>
                    </a:cubicBezTo>
                    <a:cubicBezTo>
                      <a:pt x="9" y="64"/>
                      <a:pt x="8" y="64"/>
                      <a:pt x="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412FE050-5244-4DC4-BF01-5BEF557E6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067"/>
                <a:ext cx="32" cy="184"/>
              </a:xfrm>
              <a:custGeom>
                <a:avLst/>
                <a:gdLst>
                  <a:gd name="T0" fmla="*/ 12 w 17"/>
                  <a:gd name="T1" fmla="*/ 97 h 97"/>
                  <a:gd name="T2" fmla="*/ 8 w 17"/>
                  <a:gd name="T3" fmla="*/ 95 h 97"/>
                  <a:gd name="T4" fmla="*/ 0 w 17"/>
                  <a:gd name="T5" fmla="*/ 49 h 97"/>
                  <a:gd name="T6" fmla="*/ 8 w 17"/>
                  <a:gd name="T7" fmla="*/ 3 h 97"/>
                  <a:gd name="T8" fmla="*/ 14 w 17"/>
                  <a:gd name="T9" fmla="*/ 1 h 97"/>
                  <a:gd name="T10" fmla="*/ 16 w 17"/>
                  <a:gd name="T11" fmla="*/ 7 h 97"/>
                  <a:gd name="T12" fmla="*/ 8 w 17"/>
                  <a:gd name="T13" fmla="*/ 49 h 97"/>
                  <a:gd name="T14" fmla="*/ 16 w 17"/>
                  <a:gd name="T15" fmla="*/ 91 h 97"/>
                  <a:gd name="T16" fmla="*/ 14 w 17"/>
                  <a:gd name="T17" fmla="*/ 97 h 97"/>
                  <a:gd name="T18" fmla="*/ 12 w 17"/>
                  <a:gd name="T1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">
                    <a:moveTo>
                      <a:pt x="12" y="97"/>
                    </a:moveTo>
                    <a:cubicBezTo>
                      <a:pt x="10" y="97"/>
                      <a:pt x="9" y="96"/>
                      <a:pt x="8" y="95"/>
                    </a:cubicBezTo>
                    <a:cubicBezTo>
                      <a:pt x="3" y="83"/>
                      <a:pt x="0" y="66"/>
                      <a:pt x="0" y="49"/>
                    </a:cubicBezTo>
                    <a:cubicBezTo>
                      <a:pt x="0" y="32"/>
                      <a:pt x="3" y="15"/>
                      <a:pt x="8" y="3"/>
                    </a:cubicBezTo>
                    <a:cubicBezTo>
                      <a:pt x="9" y="1"/>
                      <a:pt x="12" y="0"/>
                      <a:pt x="14" y="1"/>
                    </a:cubicBezTo>
                    <a:cubicBezTo>
                      <a:pt x="16" y="2"/>
                      <a:pt x="17" y="5"/>
                      <a:pt x="16" y="7"/>
                    </a:cubicBezTo>
                    <a:cubicBezTo>
                      <a:pt x="11" y="18"/>
                      <a:pt x="8" y="33"/>
                      <a:pt x="8" y="49"/>
                    </a:cubicBezTo>
                    <a:cubicBezTo>
                      <a:pt x="8" y="65"/>
                      <a:pt x="11" y="80"/>
                      <a:pt x="16" y="91"/>
                    </a:cubicBezTo>
                    <a:cubicBezTo>
                      <a:pt x="17" y="93"/>
                      <a:pt x="16" y="96"/>
                      <a:pt x="14" y="97"/>
                    </a:cubicBezTo>
                    <a:cubicBezTo>
                      <a:pt x="13" y="97"/>
                      <a:pt x="13" y="97"/>
                      <a:pt x="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BBEE8B47-8ED4-4635-8B25-FF97AF753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067"/>
                <a:ext cx="32" cy="184"/>
              </a:xfrm>
              <a:custGeom>
                <a:avLst/>
                <a:gdLst>
                  <a:gd name="T0" fmla="*/ 5 w 17"/>
                  <a:gd name="T1" fmla="*/ 97 h 97"/>
                  <a:gd name="T2" fmla="*/ 3 w 17"/>
                  <a:gd name="T3" fmla="*/ 97 h 97"/>
                  <a:gd name="T4" fmla="*/ 1 w 17"/>
                  <a:gd name="T5" fmla="*/ 91 h 97"/>
                  <a:gd name="T6" fmla="*/ 9 w 17"/>
                  <a:gd name="T7" fmla="*/ 49 h 97"/>
                  <a:gd name="T8" fmla="*/ 1 w 17"/>
                  <a:gd name="T9" fmla="*/ 7 h 97"/>
                  <a:gd name="T10" fmla="*/ 3 w 17"/>
                  <a:gd name="T11" fmla="*/ 1 h 97"/>
                  <a:gd name="T12" fmla="*/ 9 w 17"/>
                  <a:gd name="T13" fmla="*/ 3 h 97"/>
                  <a:gd name="T14" fmla="*/ 17 w 17"/>
                  <a:gd name="T15" fmla="*/ 49 h 97"/>
                  <a:gd name="T16" fmla="*/ 9 w 17"/>
                  <a:gd name="T17" fmla="*/ 95 h 97"/>
                  <a:gd name="T18" fmla="*/ 5 w 17"/>
                  <a:gd name="T1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">
                    <a:moveTo>
                      <a:pt x="5" y="97"/>
                    </a:moveTo>
                    <a:cubicBezTo>
                      <a:pt x="4" y="97"/>
                      <a:pt x="4" y="97"/>
                      <a:pt x="3" y="97"/>
                    </a:cubicBezTo>
                    <a:cubicBezTo>
                      <a:pt x="1" y="96"/>
                      <a:pt x="0" y="93"/>
                      <a:pt x="1" y="91"/>
                    </a:cubicBezTo>
                    <a:cubicBezTo>
                      <a:pt x="6" y="80"/>
                      <a:pt x="9" y="65"/>
                      <a:pt x="9" y="49"/>
                    </a:cubicBezTo>
                    <a:cubicBezTo>
                      <a:pt x="9" y="33"/>
                      <a:pt x="6" y="18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4" y="15"/>
                      <a:pt x="17" y="32"/>
                      <a:pt x="17" y="49"/>
                    </a:cubicBezTo>
                    <a:cubicBezTo>
                      <a:pt x="17" y="66"/>
                      <a:pt x="14" y="83"/>
                      <a:pt x="9" y="95"/>
                    </a:cubicBezTo>
                    <a:cubicBezTo>
                      <a:pt x="8" y="96"/>
                      <a:pt x="7" y="97"/>
                      <a:pt x="5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51C2EAD8-AE48-4CE6-AA39-B37428DDE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4" y="2023"/>
                <a:ext cx="212" cy="274"/>
              </a:xfrm>
              <a:custGeom>
                <a:avLst/>
                <a:gdLst>
                  <a:gd name="T0" fmla="*/ 108 w 112"/>
                  <a:gd name="T1" fmla="*/ 144 h 144"/>
                  <a:gd name="T2" fmla="*/ 4 w 112"/>
                  <a:gd name="T3" fmla="*/ 144 h 144"/>
                  <a:gd name="T4" fmla="*/ 0 w 112"/>
                  <a:gd name="T5" fmla="*/ 140 h 144"/>
                  <a:gd name="T6" fmla="*/ 0 w 112"/>
                  <a:gd name="T7" fmla="*/ 4 h 144"/>
                  <a:gd name="T8" fmla="*/ 4 w 112"/>
                  <a:gd name="T9" fmla="*/ 0 h 144"/>
                  <a:gd name="T10" fmla="*/ 108 w 112"/>
                  <a:gd name="T11" fmla="*/ 0 h 144"/>
                  <a:gd name="T12" fmla="*/ 112 w 112"/>
                  <a:gd name="T13" fmla="*/ 4 h 144"/>
                  <a:gd name="T14" fmla="*/ 112 w 112"/>
                  <a:gd name="T15" fmla="*/ 140 h 144"/>
                  <a:gd name="T16" fmla="*/ 108 w 112"/>
                  <a:gd name="T17" fmla="*/ 144 h 144"/>
                  <a:gd name="T18" fmla="*/ 8 w 112"/>
                  <a:gd name="T19" fmla="*/ 136 h 144"/>
                  <a:gd name="T20" fmla="*/ 104 w 112"/>
                  <a:gd name="T21" fmla="*/ 136 h 144"/>
                  <a:gd name="T22" fmla="*/ 104 w 112"/>
                  <a:gd name="T23" fmla="*/ 8 h 144"/>
                  <a:gd name="T24" fmla="*/ 8 w 112"/>
                  <a:gd name="T25" fmla="*/ 8 h 144"/>
                  <a:gd name="T26" fmla="*/ 8 w 112"/>
                  <a:gd name="T27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44">
                    <a:moveTo>
                      <a:pt x="108" y="144"/>
                    </a:moveTo>
                    <a:cubicBezTo>
                      <a:pt x="4" y="144"/>
                      <a:pt x="4" y="144"/>
                      <a:pt x="4" y="144"/>
                    </a:cubicBezTo>
                    <a:cubicBezTo>
                      <a:pt x="2" y="144"/>
                      <a:pt x="0" y="142"/>
                      <a:pt x="0" y="1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0" y="0"/>
                      <a:pt x="112" y="2"/>
                      <a:pt x="112" y="4"/>
                    </a:cubicBezTo>
                    <a:cubicBezTo>
                      <a:pt x="112" y="140"/>
                      <a:pt x="112" y="140"/>
                      <a:pt x="112" y="140"/>
                    </a:cubicBezTo>
                    <a:cubicBezTo>
                      <a:pt x="112" y="142"/>
                      <a:pt x="110" y="144"/>
                      <a:pt x="108" y="144"/>
                    </a:cubicBezTo>
                    <a:close/>
                    <a:moveTo>
                      <a:pt x="8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B1083-5713-4C32-B924-EB721C487992}"/>
              </a:ext>
            </a:extLst>
          </p:cNvPr>
          <p:cNvGrpSpPr/>
          <p:nvPr/>
        </p:nvGrpSpPr>
        <p:grpSpPr>
          <a:xfrm>
            <a:off x="442913" y="5145758"/>
            <a:ext cx="2747963" cy="830997"/>
            <a:chOff x="442913" y="5145758"/>
            <a:chExt cx="2747963" cy="83099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074EF13-40B7-4B9C-89FD-0E94FC10D6B9}"/>
                </a:ext>
              </a:extLst>
            </p:cNvPr>
            <p:cNvSpPr/>
            <p:nvPr/>
          </p:nvSpPr>
          <p:spPr>
            <a:xfrm>
              <a:off x="1133476" y="5145758"/>
              <a:ext cx="2057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OSP uses CNTD to confirm SBFD has permission to use TN.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42FC38-5BF4-4D52-BFF9-39DD2B903A91}"/>
                </a:ext>
              </a:extLst>
            </p:cNvPr>
            <p:cNvGrpSpPr/>
            <p:nvPr/>
          </p:nvGrpSpPr>
          <p:grpSpPr>
            <a:xfrm>
              <a:off x="442913" y="5285032"/>
              <a:ext cx="552450" cy="552448"/>
              <a:chOff x="442913" y="5285032"/>
              <a:chExt cx="552450" cy="55244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70B3525-FF70-4AB4-B314-4C81D0024B0D}"/>
                  </a:ext>
                </a:extLst>
              </p:cNvPr>
              <p:cNvSpPr/>
              <p:nvPr/>
            </p:nvSpPr>
            <p:spPr>
              <a:xfrm>
                <a:off x="442913" y="5285032"/>
                <a:ext cx="552450" cy="5524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" name="Group 4">
                <a:extLst>
                  <a:ext uri="{FF2B5EF4-FFF2-40B4-BE49-F238E27FC236}">
                    <a16:creationId xmlns:a16="http://schemas.microsoft.com/office/drawing/2014/main" id="{D4DEB2C0-D991-46FC-91D4-64A02E62C3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6256" y="5407025"/>
                <a:ext cx="225764" cy="308462"/>
                <a:chOff x="-26" y="3375"/>
                <a:chExt cx="273" cy="373"/>
              </a:xfrm>
              <a:solidFill>
                <a:schemeClr val="accent2"/>
              </a:solidFill>
            </p:grpSpPr>
            <p:sp>
              <p:nvSpPr>
                <p:cNvPr id="10" name="Freeform 5">
                  <a:extLst>
                    <a:ext uri="{FF2B5EF4-FFF2-40B4-BE49-F238E27FC236}">
                      <a16:creationId xmlns:a16="http://schemas.microsoft.com/office/drawing/2014/main" id="{5D7F2939-0CDD-43B8-9594-EAF51DAB5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3386"/>
                  <a:ext cx="52" cy="8"/>
                </a:xfrm>
                <a:custGeom>
                  <a:avLst/>
                  <a:gdLst>
                    <a:gd name="T0" fmla="*/ 2 w 27"/>
                    <a:gd name="T1" fmla="*/ 4 h 4"/>
                    <a:gd name="T2" fmla="*/ 25 w 27"/>
                    <a:gd name="T3" fmla="*/ 4 h 4"/>
                    <a:gd name="T4" fmla="*/ 27 w 27"/>
                    <a:gd name="T5" fmla="*/ 2 h 4"/>
                    <a:gd name="T6" fmla="*/ 25 w 27"/>
                    <a:gd name="T7" fmla="*/ 0 h 4"/>
                    <a:gd name="T8" fmla="*/ 2 w 27"/>
                    <a:gd name="T9" fmla="*/ 0 h 4"/>
                    <a:gd name="T10" fmla="*/ 0 w 27"/>
                    <a:gd name="T11" fmla="*/ 2 h 4"/>
                    <a:gd name="T12" fmla="*/ 2 w 27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4">
                      <a:moveTo>
                        <a:pt x="2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7" y="4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4"/>
                        <a:pt x="0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6">
                  <a:extLst>
                    <a:ext uri="{FF2B5EF4-FFF2-40B4-BE49-F238E27FC236}">
                      <a16:creationId xmlns:a16="http://schemas.microsoft.com/office/drawing/2014/main" id="{92C7354A-6386-4D40-AF5D-528FCF600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" y="3386"/>
                  <a:ext cx="21" cy="8"/>
                </a:xfrm>
                <a:custGeom>
                  <a:avLst/>
                  <a:gdLst>
                    <a:gd name="T0" fmla="*/ 2 w 11"/>
                    <a:gd name="T1" fmla="*/ 4 h 4"/>
                    <a:gd name="T2" fmla="*/ 9 w 11"/>
                    <a:gd name="T3" fmla="*/ 4 h 4"/>
                    <a:gd name="T4" fmla="*/ 11 w 11"/>
                    <a:gd name="T5" fmla="*/ 2 h 4"/>
                    <a:gd name="T6" fmla="*/ 9 w 11"/>
                    <a:gd name="T7" fmla="*/ 0 h 4"/>
                    <a:gd name="T8" fmla="*/ 2 w 11"/>
                    <a:gd name="T9" fmla="*/ 0 h 4"/>
                    <a:gd name="T10" fmla="*/ 0 w 11"/>
                    <a:gd name="T11" fmla="*/ 2 h 4"/>
                    <a:gd name="T12" fmla="*/ 2 w 11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">
                      <a:moveTo>
                        <a:pt x="2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1" y="4"/>
                        <a:pt x="11" y="2"/>
                      </a:cubicBezTo>
                      <a:cubicBezTo>
                        <a:pt x="11" y="1"/>
                        <a:pt x="10" y="0"/>
                        <a:pt x="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7">
                  <a:extLst>
                    <a:ext uri="{FF2B5EF4-FFF2-40B4-BE49-F238E27FC236}">
                      <a16:creationId xmlns:a16="http://schemas.microsoft.com/office/drawing/2014/main" id="{BD2F25E1-EF01-4EB3-8C10-6C31A550F0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6" y="3375"/>
                  <a:ext cx="273" cy="373"/>
                </a:xfrm>
                <a:custGeom>
                  <a:avLst/>
                  <a:gdLst>
                    <a:gd name="T0" fmla="*/ 95 w 142"/>
                    <a:gd name="T1" fmla="*/ 99 h 196"/>
                    <a:gd name="T2" fmla="*/ 95 w 142"/>
                    <a:gd name="T3" fmla="*/ 8 h 196"/>
                    <a:gd name="T4" fmla="*/ 87 w 142"/>
                    <a:gd name="T5" fmla="*/ 0 h 196"/>
                    <a:gd name="T6" fmla="*/ 8 w 142"/>
                    <a:gd name="T7" fmla="*/ 0 h 196"/>
                    <a:gd name="T8" fmla="*/ 0 w 142"/>
                    <a:gd name="T9" fmla="*/ 8 h 196"/>
                    <a:gd name="T10" fmla="*/ 0 w 142"/>
                    <a:gd name="T11" fmla="*/ 142 h 196"/>
                    <a:gd name="T12" fmla="*/ 8 w 142"/>
                    <a:gd name="T13" fmla="*/ 150 h 196"/>
                    <a:gd name="T14" fmla="*/ 44 w 142"/>
                    <a:gd name="T15" fmla="*/ 150 h 196"/>
                    <a:gd name="T16" fmla="*/ 93 w 142"/>
                    <a:gd name="T17" fmla="*/ 196 h 196"/>
                    <a:gd name="T18" fmla="*/ 142 w 142"/>
                    <a:gd name="T19" fmla="*/ 148 h 196"/>
                    <a:gd name="T20" fmla="*/ 95 w 142"/>
                    <a:gd name="T21" fmla="*/ 99 h 196"/>
                    <a:gd name="T22" fmla="*/ 22 w 142"/>
                    <a:gd name="T23" fmla="*/ 4 h 196"/>
                    <a:gd name="T24" fmla="*/ 73 w 142"/>
                    <a:gd name="T25" fmla="*/ 4 h 196"/>
                    <a:gd name="T26" fmla="*/ 73 w 142"/>
                    <a:gd name="T27" fmla="*/ 9 h 196"/>
                    <a:gd name="T28" fmla="*/ 69 w 142"/>
                    <a:gd name="T29" fmla="*/ 13 h 196"/>
                    <a:gd name="T30" fmla="*/ 26 w 142"/>
                    <a:gd name="T31" fmla="*/ 13 h 196"/>
                    <a:gd name="T32" fmla="*/ 22 w 142"/>
                    <a:gd name="T33" fmla="*/ 9 h 196"/>
                    <a:gd name="T34" fmla="*/ 22 w 142"/>
                    <a:gd name="T35" fmla="*/ 4 h 196"/>
                    <a:gd name="T36" fmla="*/ 4 w 142"/>
                    <a:gd name="T37" fmla="*/ 142 h 196"/>
                    <a:gd name="T38" fmla="*/ 4 w 142"/>
                    <a:gd name="T39" fmla="*/ 8 h 196"/>
                    <a:gd name="T40" fmla="*/ 8 w 142"/>
                    <a:gd name="T41" fmla="*/ 4 h 196"/>
                    <a:gd name="T42" fmla="*/ 18 w 142"/>
                    <a:gd name="T43" fmla="*/ 4 h 196"/>
                    <a:gd name="T44" fmla="*/ 18 w 142"/>
                    <a:gd name="T45" fmla="*/ 9 h 196"/>
                    <a:gd name="T46" fmla="*/ 26 w 142"/>
                    <a:gd name="T47" fmla="*/ 17 h 196"/>
                    <a:gd name="T48" fmla="*/ 69 w 142"/>
                    <a:gd name="T49" fmla="*/ 17 h 196"/>
                    <a:gd name="T50" fmla="*/ 77 w 142"/>
                    <a:gd name="T51" fmla="*/ 9 h 196"/>
                    <a:gd name="T52" fmla="*/ 77 w 142"/>
                    <a:gd name="T53" fmla="*/ 4 h 196"/>
                    <a:gd name="T54" fmla="*/ 87 w 142"/>
                    <a:gd name="T55" fmla="*/ 4 h 196"/>
                    <a:gd name="T56" fmla="*/ 91 w 142"/>
                    <a:gd name="T57" fmla="*/ 8 h 196"/>
                    <a:gd name="T58" fmla="*/ 91 w 142"/>
                    <a:gd name="T59" fmla="*/ 99 h 196"/>
                    <a:gd name="T60" fmla="*/ 44 w 142"/>
                    <a:gd name="T61" fmla="*/ 146 h 196"/>
                    <a:gd name="T62" fmla="*/ 8 w 142"/>
                    <a:gd name="T63" fmla="*/ 146 h 196"/>
                    <a:gd name="T64" fmla="*/ 4 w 142"/>
                    <a:gd name="T65" fmla="*/ 142 h 196"/>
                    <a:gd name="T66" fmla="*/ 93 w 142"/>
                    <a:gd name="T67" fmla="*/ 192 h 196"/>
                    <a:gd name="T68" fmla="*/ 48 w 142"/>
                    <a:gd name="T69" fmla="*/ 148 h 196"/>
                    <a:gd name="T70" fmla="*/ 93 w 142"/>
                    <a:gd name="T71" fmla="*/ 103 h 196"/>
                    <a:gd name="T72" fmla="*/ 138 w 142"/>
                    <a:gd name="T73" fmla="*/ 148 h 196"/>
                    <a:gd name="T74" fmla="*/ 93 w 142"/>
                    <a:gd name="T75" fmla="*/ 19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42" h="196">
                      <a:moveTo>
                        <a:pt x="95" y="99"/>
                      </a:move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3"/>
                        <a:pt x="91" y="0"/>
                        <a:pt x="8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0" y="146"/>
                        <a:pt x="4" y="150"/>
                        <a:pt x="8" y="150"/>
                      </a:cubicBezTo>
                      <a:cubicBezTo>
                        <a:pt x="44" y="150"/>
                        <a:pt x="44" y="150"/>
                        <a:pt x="44" y="150"/>
                      </a:cubicBezTo>
                      <a:cubicBezTo>
                        <a:pt x="46" y="176"/>
                        <a:pt x="67" y="196"/>
                        <a:pt x="93" y="196"/>
                      </a:cubicBezTo>
                      <a:cubicBezTo>
                        <a:pt x="120" y="196"/>
                        <a:pt x="142" y="175"/>
                        <a:pt x="142" y="148"/>
                      </a:cubicBezTo>
                      <a:cubicBezTo>
                        <a:pt x="142" y="122"/>
                        <a:pt x="121" y="100"/>
                        <a:pt x="95" y="99"/>
                      </a:cubicBezTo>
                      <a:close/>
                      <a:moveTo>
                        <a:pt x="22" y="4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12"/>
                        <a:pt x="72" y="13"/>
                        <a:pt x="69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4" y="13"/>
                        <a:pt x="22" y="12"/>
                        <a:pt x="22" y="9"/>
                      </a:cubicBezTo>
                      <a:lnTo>
                        <a:pt x="22" y="4"/>
                      </a:lnTo>
                      <a:close/>
                      <a:moveTo>
                        <a:pt x="4" y="142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5"/>
                        <a:pt x="6" y="4"/>
                        <a:pt x="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14"/>
                        <a:pt x="22" y="17"/>
                        <a:pt x="26" y="17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74" y="17"/>
                        <a:pt x="77" y="14"/>
                        <a:pt x="77" y="9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87" y="4"/>
                        <a:pt x="87" y="4"/>
                        <a:pt x="87" y="4"/>
                      </a:cubicBezTo>
                      <a:cubicBezTo>
                        <a:pt x="89" y="4"/>
                        <a:pt x="91" y="5"/>
                        <a:pt x="91" y="8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66" y="100"/>
                        <a:pt x="45" y="121"/>
                        <a:pt x="44" y="146"/>
                      </a:cubicBezTo>
                      <a:cubicBezTo>
                        <a:pt x="8" y="146"/>
                        <a:pt x="8" y="146"/>
                        <a:pt x="8" y="146"/>
                      </a:cubicBezTo>
                      <a:cubicBezTo>
                        <a:pt x="6" y="146"/>
                        <a:pt x="4" y="144"/>
                        <a:pt x="4" y="142"/>
                      </a:cubicBezTo>
                      <a:close/>
                      <a:moveTo>
                        <a:pt x="93" y="192"/>
                      </a:moveTo>
                      <a:cubicBezTo>
                        <a:pt x="68" y="192"/>
                        <a:pt x="48" y="172"/>
                        <a:pt x="48" y="148"/>
                      </a:cubicBezTo>
                      <a:cubicBezTo>
                        <a:pt x="48" y="123"/>
                        <a:pt x="68" y="103"/>
                        <a:pt x="93" y="103"/>
                      </a:cubicBezTo>
                      <a:cubicBezTo>
                        <a:pt x="118" y="103"/>
                        <a:pt x="138" y="123"/>
                        <a:pt x="138" y="148"/>
                      </a:cubicBezTo>
                      <a:cubicBezTo>
                        <a:pt x="138" y="172"/>
                        <a:pt x="118" y="192"/>
                        <a:pt x="93" y="1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3E716D80-056A-408F-A7F6-F7B88626B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" y="3609"/>
                  <a:ext cx="92" cy="93"/>
                </a:xfrm>
                <a:custGeom>
                  <a:avLst/>
                  <a:gdLst>
                    <a:gd name="T0" fmla="*/ 47 w 48"/>
                    <a:gd name="T1" fmla="*/ 1 h 49"/>
                    <a:gd name="T2" fmla="*/ 44 w 48"/>
                    <a:gd name="T3" fmla="*/ 1 h 49"/>
                    <a:gd name="T4" fmla="*/ 17 w 48"/>
                    <a:gd name="T5" fmla="*/ 44 h 49"/>
                    <a:gd name="T6" fmla="*/ 3 w 48"/>
                    <a:gd name="T7" fmla="*/ 29 h 49"/>
                    <a:gd name="T8" fmla="*/ 0 w 48"/>
                    <a:gd name="T9" fmla="*/ 29 h 49"/>
                    <a:gd name="T10" fmla="*/ 0 w 48"/>
                    <a:gd name="T11" fmla="*/ 31 h 49"/>
                    <a:gd name="T12" fmla="*/ 16 w 48"/>
                    <a:gd name="T13" fmla="*/ 49 h 49"/>
                    <a:gd name="T14" fmla="*/ 17 w 48"/>
                    <a:gd name="T15" fmla="*/ 49 h 49"/>
                    <a:gd name="T16" fmla="*/ 17 w 48"/>
                    <a:gd name="T17" fmla="*/ 49 h 49"/>
                    <a:gd name="T18" fmla="*/ 17 w 48"/>
                    <a:gd name="T19" fmla="*/ 49 h 49"/>
                    <a:gd name="T20" fmla="*/ 18 w 48"/>
                    <a:gd name="T21" fmla="*/ 49 h 49"/>
                    <a:gd name="T22" fmla="*/ 19 w 48"/>
                    <a:gd name="T23" fmla="*/ 49 h 49"/>
                    <a:gd name="T24" fmla="*/ 19 w 48"/>
                    <a:gd name="T25" fmla="*/ 49 h 49"/>
                    <a:gd name="T26" fmla="*/ 19 w 48"/>
                    <a:gd name="T27" fmla="*/ 49 h 49"/>
                    <a:gd name="T28" fmla="*/ 19 w 48"/>
                    <a:gd name="T29" fmla="*/ 48 h 49"/>
                    <a:gd name="T30" fmla="*/ 19 w 48"/>
                    <a:gd name="T31" fmla="*/ 48 h 49"/>
                    <a:gd name="T32" fmla="*/ 48 w 48"/>
                    <a:gd name="T33" fmla="*/ 4 h 49"/>
                    <a:gd name="T34" fmla="*/ 47 w 48"/>
                    <a:gd name="T35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8" h="49">
                      <a:moveTo>
                        <a:pt x="47" y="1"/>
                      </a:moveTo>
                      <a:cubicBezTo>
                        <a:pt x="46" y="0"/>
                        <a:pt x="45" y="0"/>
                        <a:pt x="44" y="1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8"/>
                        <a:pt x="1" y="28"/>
                        <a:pt x="0" y="29"/>
                      </a:cubicBezTo>
                      <a:cubicBezTo>
                        <a:pt x="0" y="29"/>
                        <a:pt x="0" y="31"/>
                        <a:pt x="0" y="31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8" y="49"/>
                      </a:cubicBezTo>
                      <a:cubicBezTo>
                        <a:pt x="18" y="49"/>
                        <a:pt x="18" y="49"/>
                        <a:pt x="19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9" y="49"/>
                        <a:pt x="19" y="49"/>
                        <a:pt x="19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8" y="3"/>
                        <a:pt x="48" y="1"/>
                        <a:pt x="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6F7A9E3-6BF9-4DDD-9A63-8F5122B74E5D}"/>
              </a:ext>
            </a:extLst>
          </p:cNvPr>
          <p:cNvGrpSpPr/>
          <p:nvPr/>
        </p:nvGrpSpPr>
        <p:grpSpPr>
          <a:xfrm>
            <a:off x="7588577" y="2010214"/>
            <a:ext cx="1971846" cy="343684"/>
            <a:chOff x="7588577" y="2010214"/>
            <a:chExt cx="1971846" cy="343684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0F8A017-C880-441E-B87D-39F14FF721D0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77" y="2182056"/>
              <a:ext cx="1971846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A615E5F-980C-4219-99A3-D1C9C698CB1D}"/>
                </a:ext>
              </a:extLst>
            </p:cNvPr>
            <p:cNvSpPr/>
            <p:nvPr/>
          </p:nvSpPr>
          <p:spPr>
            <a:xfrm>
              <a:off x="8010526" y="2010214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SIP INVITE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9DE915-2D61-493F-B4E4-CE64704B9EE5}"/>
              </a:ext>
            </a:extLst>
          </p:cNvPr>
          <p:cNvGrpSpPr/>
          <p:nvPr/>
        </p:nvGrpSpPr>
        <p:grpSpPr>
          <a:xfrm>
            <a:off x="8010526" y="487584"/>
            <a:ext cx="2634074" cy="853936"/>
            <a:chOff x="8010526" y="487584"/>
            <a:chExt cx="2634074" cy="853936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AF51BC-E938-41F0-9F1B-B10BCAE94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44600" y="487584"/>
              <a:ext cx="0" cy="853936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F47BD18-417F-499E-A437-7E5F18C6E19C}"/>
                </a:ext>
              </a:extLst>
            </p:cNvPr>
            <p:cNvSpPr/>
            <p:nvPr/>
          </p:nvSpPr>
          <p:spPr>
            <a:xfrm>
              <a:off x="8010526" y="825199"/>
              <a:ext cx="2552699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 dirty="0"/>
                <a:t>INVITE with A-level </a:t>
              </a:r>
              <a:r>
                <a:rPr lang="en-US" sz="1200" b="1" dirty="0" err="1"/>
                <a:t>PASSport</a:t>
              </a:r>
              <a:endParaRPr lang="en-US" sz="1200" b="1" dirty="0"/>
            </a:p>
          </p:txBody>
        </p:sp>
      </p:grp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DDE5BA7A-E788-4EED-B8E3-849DEFB0994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38268" y="113629"/>
            <a:ext cx="820016" cy="6629901"/>
          </a:xfrm>
          <a:prstGeom prst="bentConnector3">
            <a:avLst>
              <a:gd name="adj1" fmla="val 66727"/>
            </a:avLst>
          </a:prstGeom>
          <a:ln w="22225">
            <a:prstDash val="sysDash"/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2E491E9-D8D7-4F87-9FFE-FE06F795825C}"/>
              </a:ext>
            </a:extLst>
          </p:cNvPr>
          <p:cNvGrpSpPr/>
          <p:nvPr/>
        </p:nvGrpSpPr>
        <p:grpSpPr>
          <a:xfrm>
            <a:off x="4154305" y="3018572"/>
            <a:ext cx="6629901" cy="820016"/>
            <a:chOff x="4154305" y="3018572"/>
            <a:chExt cx="6629901" cy="820016"/>
          </a:xfrm>
        </p:grpSpPr>
        <p:cxnSp>
          <p:nvCxnSpPr>
            <p:cNvPr id="98" name="Connector: Elbow 97">
              <a:extLst>
                <a:ext uri="{FF2B5EF4-FFF2-40B4-BE49-F238E27FC236}">
                  <a16:creationId xmlns:a16="http://schemas.microsoft.com/office/drawing/2014/main" id="{5C0CF4DF-1659-46EF-A741-83660C22C1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59248" y="113629"/>
              <a:ext cx="820016" cy="6629901"/>
            </a:xfrm>
            <a:prstGeom prst="bentConnector3">
              <a:avLst>
                <a:gd name="adj1" fmla="val 61616"/>
              </a:avLst>
            </a:prstGeom>
            <a:ln w="22225">
              <a:prstDash val="sysDash"/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4DF6FF8F-5FD7-41EE-9E45-84E434AF1F0E}"/>
                </a:ext>
              </a:extLst>
            </p:cNvPr>
            <p:cNvSpPr/>
            <p:nvPr/>
          </p:nvSpPr>
          <p:spPr>
            <a:xfrm>
              <a:off x="6953253" y="3359482"/>
              <a:ext cx="1057274" cy="3436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1200" b="1"/>
                <a:t>REST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8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98113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Complex Enterprise example – TN assignment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4163E1-C1F6-4B3C-9FB6-F9B602908A26}"/>
              </a:ext>
            </a:extLst>
          </p:cNvPr>
          <p:cNvSpPr/>
          <p:nvPr/>
        </p:nvSpPr>
        <p:spPr>
          <a:xfrm>
            <a:off x="442913" y="1737820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97C912-1CBD-46B4-B00B-046410221CC0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CB765C-BC33-4C14-AB2B-FCEDB85C0FC4}"/>
              </a:ext>
            </a:extLst>
          </p:cNvPr>
          <p:cNvGrpSpPr/>
          <p:nvPr/>
        </p:nvGrpSpPr>
        <p:grpSpPr>
          <a:xfrm>
            <a:off x="3336172" y="1368488"/>
            <a:ext cx="2985154" cy="1650084"/>
            <a:chOff x="4603423" y="991503"/>
            <a:chExt cx="2985154" cy="165008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DFA015-DDDF-4E37-946D-AAC5DF9E7037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0EEFBCB-A305-4BAD-9926-8260A8355D5F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06C0AB9-9609-4726-AFD4-FC155DC60617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54" name="Rectangle: Single Corner Snipped 53">
                  <a:extLst>
                    <a:ext uri="{FF2B5EF4-FFF2-40B4-BE49-F238E27FC236}">
                      <a16:creationId xmlns:a16="http://schemas.microsoft.com/office/drawing/2014/main" id="{13FF11D7-1C72-4A34-BC42-36802A677E57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BB46656F-3106-4122-843B-AF49BC35E6D9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19C0DAF0-5EC1-4BE6-8486-CD4E4D599D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D908AF36-4C1D-403B-86FF-3CE49419C3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EE99C69A-FDB0-48A7-B345-70E4147D1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6B1F3FE9-A1ED-4CC6-A97B-80EA5CF4F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853F0119-CDED-4415-8C44-C89096204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8D813CE5-571C-49CF-AFDE-08AE3AB73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547546B5-D84F-4B48-91E9-F6177EBE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0FEEA4B1-AFC2-4B96-805F-AABF93315E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C6108F83-FF88-44CA-9CEB-1D7DC02D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C391D04A-8D1D-4F9E-BB50-A6C5E42B0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04ACA1BC-5DF4-43A5-8C02-A4F4B577A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28FCA9-B1F2-412B-991B-8D6EBC1A5738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57" name="Rectangle: Single Corner Snipped 56">
              <a:extLst>
                <a:ext uri="{FF2B5EF4-FFF2-40B4-BE49-F238E27FC236}">
                  <a16:creationId xmlns:a16="http://schemas.microsoft.com/office/drawing/2014/main" id="{CF4A40E6-98D5-456C-B538-2296E8F7D0B1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83F2F8-E227-4E86-BE96-6680FF3F2B0F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C56C45-E361-4CEE-B5C6-02AB38AD0CE5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0" name="Rectangle: Single Corner Snipped 59">
              <a:extLst>
                <a:ext uri="{FF2B5EF4-FFF2-40B4-BE49-F238E27FC236}">
                  <a16:creationId xmlns:a16="http://schemas.microsoft.com/office/drawing/2014/main" id="{AC0AF1FA-AD5E-4CD0-9E7F-92EB2B14392D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5EC1A3-EB70-4F25-9375-1BAF75E1B0F4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86218ED-7BE6-467E-9C64-162DD6EA73D9}"/>
              </a:ext>
            </a:extLst>
          </p:cNvPr>
          <p:cNvSpPr/>
          <p:nvPr/>
        </p:nvSpPr>
        <p:spPr>
          <a:xfrm>
            <a:off x="6507260" y="153525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Everbridge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8DA3AC-97B3-4385-9E5E-4C1F6D86E45A}"/>
              </a:ext>
            </a:extLst>
          </p:cNvPr>
          <p:cNvSpPr/>
          <p:nvPr/>
        </p:nvSpPr>
        <p:spPr>
          <a:xfrm>
            <a:off x="8033842" y="154669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Twilio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3831DB-BAA3-459D-B9A6-EB60115EA4C9}"/>
              </a:ext>
            </a:extLst>
          </p:cNvPr>
          <p:cNvGrpSpPr/>
          <p:nvPr/>
        </p:nvGrpSpPr>
        <p:grpSpPr>
          <a:xfrm>
            <a:off x="2618894" y="2074587"/>
            <a:ext cx="717278" cy="265736"/>
            <a:chOff x="2618894" y="2074587"/>
            <a:chExt cx="717278" cy="26573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0E70E29-2227-4069-808A-603116129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8894" y="2207455"/>
              <a:ext cx="717278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E2628F-76E8-4AE8-BD3E-83C6F97A6DF1}"/>
                </a:ext>
              </a:extLst>
            </p:cNvPr>
            <p:cNvSpPr/>
            <p:nvPr/>
          </p:nvSpPr>
          <p:spPr>
            <a:xfrm>
              <a:off x="2889420" y="2074587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</a:t>
              </a:r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76B4C04-9B86-4424-B74B-9C64CEE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21060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sp>
        <p:nvSpPr>
          <p:cNvPr id="44" name="Cylinder 43">
            <a:extLst>
              <a:ext uri="{FF2B5EF4-FFF2-40B4-BE49-F238E27FC236}">
                <a16:creationId xmlns:a16="http://schemas.microsoft.com/office/drawing/2014/main" id="{44D92785-8939-4CFB-9BBC-1BA7D3B7DC18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CTND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64AE7506-8D38-4005-82FD-3E8BE1270447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4C9A23F-2AAD-4308-AFE3-33189C9E3307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8E7888-564A-4F31-BEBB-C8049C2A5655}"/>
              </a:ext>
            </a:extLst>
          </p:cNvPr>
          <p:cNvGrpSpPr/>
          <p:nvPr/>
        </p:nvGrpSpPr>
        <p:grpSpPr>
          <a:xfrm>
            <a:off x="1285586" y="3018571"/>
            <a:ext cx="2487610" cy="820016"/>
            <a:chOff x="1285586" y="3018571"/>
            <a:chExt cx="2487610" cy="820016"/>
          </a:xfrm>
        </p:grpSpPr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BC0A9A0C-3023-4CC4-8F40-893988A9412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19383" y="2184774"/>
              <a:ext cx="820016" cy="2487610"/>
            </a:xfrm>
            <a:prstGeom prst="bentConnector3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59309E1-0023-4640-8947-C39E8CD2E34E}"/>
                </a:ext>
              </a:extLst>
            </p:cNvPr>
            <p:cNvSpPr/>
            <p:nvPr/>
          </p:nvSpPr>
          <p:spPr>
            <a:xfrm>
              <a:off x="2488442" y="3292851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C1908D-BE91-4664-9E04-5B8184387A05}"/>
              </a:ext>
            </a:extLst>
          </p:cNvPr>
          <p:cNvGrpSpPr/>
          <p:nvPr/>
        </p:nvGrpSpPr>
        <p:grpSpPr>
          <a:xfrm>
            <a:off x="4002524" y="3018575"/>
            <a:ext cx="936589" cy="820015"/>
            <a:chOff x="4002524" y="3018575"/>
            <a:chExt cx="936589" cy="820015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956BEBC7-4869-441C-AAD4-9ABD1B4E12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94463" y="3026636"/>
              <a:ext cx="820015" cy="803894"/>
            </a:xfrm>
            <a:prstGeom prst="bentConnector3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17818C-F06C-4B15-8609-0EB9A07CCC6E}"/>
                </a:ext>
              </a:extLst>
            </p:cNvPr>
            <p:cNvSpPr/>
            <p:nvPr/>
          </p:nvSpPr>
          <p:spPr>
            <a:xfrm>
              <a:off x="4673377" y="3071053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AC3270-6C29-449E-AC07-438020A37471}"/>
              </a:ext>
            </a:extLst>
          </p:cNvPr>
          <p:cNvGrpSpPr/>
          <p:nvPr/>
        </p:nvGrpSpPr>
        <p:grpSpPr>
          <a:xfrm>
            <a:off x="4226488" y="3012852"/>
            <a:ext cx="3152729" cy="825735"/>
            <a:chOff x="4226488" y="3012852"/>
            <a:chExt cx="3152729" cy="825735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90C752D-D439-4C9E-997D-2FA9A0ADE4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89985" y="1849355"/>
              <a:ext cx="825735" cy="3152729"/>
            </a:xfrm>
            <a:prstGeom prst="bentConnector3">
              <a:avLst>
                <a:gd name="adj1" fmla="val 67534"/>
              </a:avLst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B786824-0715-43C4-9C58-BC8E9A878358}"/>
                </a:ext>
              </a:extLst>
            </p:cNvPr>
            <p:cNvSpPr/>
            <p:nvPr/>
          </p:nvSpPr>
          <p:spPr>
            <a:xfrm>
              <a:off x="5769166" y="3425719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4</a:t>
              </a:r>
            </a:p>
          </p:txBody>
        </p:sp>
      </p:grpSp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E8EC4F7F-3B9E-4297-B435-E10F71ACCB79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159261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Everbridge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A123FB81-181D-44D8-B500-913950D7CE1F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515190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Twilio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Enabler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42BC804-3D0A-42AC-87D8-CA5E8ED61DFC}"/>
              </a:ext>
            </a:extLst>
          </p:cNvPr>
          <p:cNvGrpSpPr/>
          <p:nvPr/>
        </p:nvGrpSpPr>
        <p:grpSpPr>
          <a:xfrm>
            <a:off x="442913" y="3988118"/>
            <a:ext cx="2747963" cy="830997"/>
            <a:chOff x="442913" y="3988118"/>
            <a:chExt cx="2747963" cy="83099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1CEACB-E268-4558-8FAB-A18F4208A161}"/>
                </a:ext>
              </a:extLst>
            </p:cNvPr>
            <p:cNvSpPr/>
            <p:nvPr/>
          </p:nvSpPr>
          <p:spPr>
            <a:xfrm>
              <a:off x="1133476" y="3988118"/>
              <a:ext cx="2057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Santa Barbara FD adds Everbridge as an Initiator for that TN.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24D9813-9651-47E9-A688-82F6D46367AB}"/>
                </a:ext>
              </a:extLst>
            </p:cNvPr>
            <p:cNvSpPr/>
            <p:nvPr/>
          </p:nvSpPr>
          <p:spPr>
            <a:xfrm>
              <a:off x="442913" y="4127392"/>
              <a:ext cx="552450" cy="55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5D23B41C-315B-4F9C-A9F3-35C29AD030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1657" y="4234751"/>
              <a:ext cx="334963" cy="337731"/>
              <a:chOff x="338" y="2659"/>
              <a:chExt cx="242" cy="244"/>
            </a:xfrm>
            <a:solidFill>
              <a:schemeClr val="accent2"/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E13F677C-DA03-495C-931F-057CF26D3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2659"/>
                <a:ext cx="242" cy="244"/>
              </a:xfrm>
              <a:custGeom>
                <a:avLst/>
                <a:gdLst>
                  <a:gd name="T0" fmla="*/ 63 w 125"/>
                  <a:gd name="T1" fmla="*/ 125 h 127"/>
                  <a:gd name="T2" fmla="*/ 2 w 125"/>
                  <a:gd name="T3" fmla="*/ 84 h 127"/>
                  <a:gd name="T4" fmla="*/ 5 w 125"/>
                  <a:gd name="T5" fmla="*/ 79 h 127"/>
                  <a:gd name="T6" fmla="*/ 5 w 125"/>
                  <a:gd name="T7" fmla="*/ 79 h 127"/>
                  <a:gd name="T8" fmla="*/ 5 w 125"/>
                  <a:gd name="T9" fmla="*/ 79 h 127"/>
                  <a:gd name="T10" fmla="*/ 10 w 125"/>
                  <a:gd name="T11" fmla="*/ 81 h 127"/>
                  <a:gd name="T12" fmla="*/ 75 w 125"/>
                  <a:gd name="T13" fmla="*/ 114 h 127"/>
                  <a:gd name="T14" fmla="*/ 108 w 125"/>
                  <a:gd name="T15" fmla="*/ 49 h 127"/>
                  <a:gd name="T16" fmla="*/ 43 w 125"/>
                  <a:gd name="T17" fmla="*/ 16 h 127"/>
                  <a:gd name="T18" fmla="*/ 8 w 125"/>
                  <a:gd name="T19" fmla="*/ 54 h 127"/>
                  <a:gd name="T20" fmla="*/ 4 w 125"/>
                  <a:gd name="T21" fmla="*/ 58 h 127"/>
                  <a:gd name="T22" fmla="*/ 4 w 125"/>
                  <a:gd name="T23" fmla="*/ 58 h 127"/>
                  <a:gd name="T24" fmla="*/ 0 w 125"/>
                  <a:gd name="T25" fmla="*/ 53 h 127"/>
                  <a:gd name="T26" fmla="*/ 0 w 125"/>
                  <a:gd name="T27" fmla="*/ 53 h 127"/>
                  <a:gd name="T28" fmla="*/ 71 w 125"/>
                  <a:gd name="T29" fmla="*/ 6 h 127"/>
                  <a:gd name="T30" fmla="*/ 118 w 125"/>
                  <a:gd name="T31" fmla="*/ 78 h 127"/>
                  <a:gd name="T32" fmla="*/ 63 w 125"/>
                  <a:gd name="T33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127">
                    <a:moveTo>
                      <a:pt x="63" y="125"/>
                    </a:moveTo>
                    <a:cubicBezTo>
                      <a:pt x="36" y="127"/>
                      <a:pt x="11" y="110"/>
                      <a:pt x="2" y="84"/>
                    </a:cubicBezTo>
                    <a:cubicBezTo>
                      <a:pt x="1" y="82"/>
                      <a:pt x="2" y="80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7" y="78"/>
                      <a:pt x="9" y="79"/>
                      <a:pt x="10" y="81"/>
                    </a:cubicBezTo>
                    <a:cubicBezTo>
                      <a:pt x="19" y="109"/>
                      <a:pt x="48" y="123"/>
                      <a:pt x="75" y="114"/>
                    </a:cubicBezTo>
                    <a:cubicBezTo>
                      <a:pt x="103" y="105"/>
                      <a:pt x="117" y="76"/>
                      <a:pt x="108" y="49"/>
                    </a:cubicBezTo>
                    <a:cubicBezTo>
                      <a:pt x="99" y="21"/>
                      <a:pt x="70" y="7"/>
                      <a:pt x="43" y="16"/>
                    </a:cubicBezTo>
                    <a:cubicBezTo>
                      <a:pt x="25" y="21"/>
                      <a:pt x="12" y="36"/>
                      <a:pt x="8" y="54"/>
                    </a:cubicBezTo>
                    <a:cubicBezTo>
                      <a:pt x="8" y="56"/>
                      <a:pt x="6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1" y="57"/>
                      <a:pt x="0" y="55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7" y="20"/>
                      <a:pt x="39" y="0"/>
                      <a:pt x="71" y="6"/>
                    </a:cubicBezTo>
                    <a:cubicBezTo>
                      <a:pt x="104" y="13"/>
                      <a:pt x="125" y="45"/>
                      <a:pt x="118" y="78"/>
                    </a:cubicBezTo>
                    <a:cubicBezTo>
                      <a:pt x="112" y="104"/>
                      <a:pt x="90" y="123"/>
                      <a:pt x="63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922AD10-E98C-40F7-93A3-D9BB78602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2776"/>
                <a:ext cx="124" cy="16"/>
              </a:xfrm>
              <a:custGeom>
                <a:avLst/>
                <a:gdLst>
                  <a:gd name="T0" fmla="*/ 4 w 64"/>
                  <a:gd name="T1" fmla="*/ 0 h 8"/>
                  <a:gd name="T2" fmla="*/ 60 w 64"/>
                  <a:gd name="T3" fmla="*/ 0 h 8"/>
                  <a:gd name="T4" fmla="*/ 64 w 64"/>
                  <a:gd name="T5" fmla="*/ 4 h 8"/>
                  <a:gd name="T6" fmla="*/ 64 w 64"/>
                  <a:gd name="T7" fmla="*/ 4 h 8"/>
                  <a:gd name="T8" fmla="*/ 60 w 64"/>
                  <a:gd name="T9" fmla="*/ 8 h 8"/>
                  <a:gd name="T10" fmla="*/ 4 w 64"/>
                  <a:gd name="T11" fmla="*/ 8 h 8"/>
                  <a:gd name="T12" fmla="*/ 0 w 64"/>
                  <a:gd name="T13" fmla="*/ 4 h 8"/>
                  <a:gd name="T14" fmla="*/ 0 w 64"/>
                  <a:gd name="T15" fmla="*/ 4 h 8"/>
                  <a:gd name="T16" fmla="*/ 4 w 6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8">
                    <a:moveTo>
                      <a:pt x="4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3" y="0"/>
                      <a:pt x="64" y="2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6"/>
                      <a:pt x="63" y="8"/>
                      <a:pt x="6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78513425-D969-41F5-A1AA-0B031FF03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2723"/>
                <a:ext cx="16" cy="122"/>
              </a:xfrm>
              <a:custGeom>
                <a:avLst/>
                <a:gdLst>
                  <a:gd name="T0" fmla="*/ 4 w 8"/>
                  <a:gd name="T1" fmla="*/ 0 h 64"/>
                  <a:gd name="T2" fmla="*/ 4 w 8"/>
                  <a:gd name="T3" fmla="*/ 0 h 64"/>
                  <a:gd name="T4" fmla="*/ 8 w 8"/>
                  <a:gd name="T5" fmla="*/ 4 h 64"/>
                  <a:gd name="T6" fmla="*/ 8 w 8"/>
                  <a:gd name="T7" fmla="*/ 60 h 64"/>
                  <a:gd name="T8" fmla="*/ 4 w 8"/>
                  <a:gd name="T9" fmla="*/ 64 h 64"/>
                  <a:gd name="T10" fmla="*/ 4 w 8"/>
                  <a:gd name="T11" fmla="*/ 64 h 64"/>
                  <a:gd name="T12" fmla="*/ 0 w 8"/>
                  <a:gd name="T13" fmla="*/ 60 h 64"/>
                  <a:gd name="T14" fmla="*/ 0 w 8"/>
                  <a:gd name="T15" fmla="*/ 4 h 64"/>
                  <a:gd name="T16" fmla="*/ 4 w 8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3"/>
                      <a:pt x="6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3"/>
                      <a:pt x="0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3286A6-722B-4696-806F-4C9337DD47D8}"/>
              </a:ext>
            </a:extLst>
          </p:cNvPr>
          <p:cNvGrpSpPr/>
          <p:nvPr/>
        </p:nvGrpSpPr>
        <p:grpSpPr>
          <a:xfrm>
            <a:off x="442913" y="5019681"/>
            <a:ext cx="2747963" cy="833963"/>
            <a:chOff x="442913" y="5019681"/>
            <a:chExt cx="2747963" cy="83396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0AA7A8-26B8-4560-A6A7-6C8F114C2179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07" y="5019681"/>
              <a:ext cx="182754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2089B54-A2DE-47A0-89BA-E056D66F91A2}"/>
                </a:ext>
              </a:extLst>
            </p:cNvPr>
            <p:cNvGrpSpPr/>
            <p:nvPr/>
          </p:nvGrpSpPr>
          <p:grpSpPr>
            <a:xfrm>
              <a:off x="442913" y="5268869"/>
              <a:ext cx="2747963" cy="584775"/>
              <a:chOff x="442913" y="5268869"/>
              <a:chExt cx="2747963" cy="58477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0BEB30B-5DBF-4104-8E1F-E1224E63AC98}"/>
                  </a:ext>
                </a:extLst>
              </p:cNvPr>
              <p:cNvSpPr/>
              <p:nvPr/>
            </p:nvSpPr>
            <p:spPr>
              <a:xfrm>
                <a:off x="1133476" y="5268869"/>
                <a:ext cx="2057400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Everbridge adds Twilio as an Enabler. 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E16A906-4255-4344-A3C4-9222965FD21C}"/>
                  </a:ext>
                </a:extLst>
              </p:cNvPr>
              <p:cNvGrpSpPr/>
              <p:nvPr/>
            </p:nvGrpSpPr>
            <p:grpSpPr>
              <a:xfrm>
                <a:off x="442913" y="5285032"/>
                <a:ext cx="552450" cy="552448"/>
                <a:chOff x="442913" y="5285032"/>
                <a:chExt cx="552450" cy="552448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C1BF0D60-077D-4E86-BDBA-9B961913E02B}"/>
                    </a:ext>
                  </a:extLst>
                </p:cNvPr>
                <p:cNvSpPr/>
                <p:nvPr/>
              </p:nvSpPr>
              <p:spPr>
                <a:xfrm>
                  <a:off x="442913" y="5285032"/>
                  <a:ext cx="552450" cy="5524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97" name="Group 4">
                  <a:extLst>
                    <a:ext uri="{FF2B5EF4-FFF2-40B4-BE49-F238E27FC236}">
                      <a16:creationId xmlns:a16="http://schemas.microsoft.com/office/drawing/2014/main" id="{602FFA21-0AA4-4AFB-A968-614EEED22E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51657" y="5392391"/>
                  <a:ext cx="334963" cy="337731"/>
                  <a:chOff x="338" y="2659"/>
                  <a:chExt cx="242" cy="244"/>
                </a:xfrm>
                <a:solidFill>
                  <a:schemeClr val="accent2"/>
                </a:solidFill>
              </p:grpSpPr>
              <p:sp>
                <p:nvSpPr>
                  <p:cNvPr id="98" name="Freeform 5">
                    <a:extLst>
                      <a:ext uri="{FF2B5EF4-FFF2-40B4-BE49-F238E27FC236}">
                        <a16:creationId xmlns:a16="http://schemas.microsoft.com/office/drawing/2014/main" id="{15BFE2DC-352F-4C39-A7C0-856FE56424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" y="2659"/>
                    <a:ext cx="242" cy="244"/>
                  </a:xfrm>
                  <a:custGeom>
                    <a:avLst/>
                    <a:gdLst>
                      <a:gd name="T0" fmla="*/ 63 w 125"/>
                      <a:gd name="T1" fmla="*/ 125 h 127"/>
                      <a:gd name="T2" fmla="*/ 2 w 125"/>
                      <a:gd name="T3" fmla="*/ 84 h 127"/>
                      <a:gd name="T4" fmla="*/ 5 w 125"/>
                      <a:gd name="T5" fmla="*/ 79 h 127"/>
                      <a:gd name="T6" fmla="*/ 5 w 125"/>
                      <a:gd name="T7" fmla="*/ 79 h 127"/>
                      <a:gd name="T8" fmla="*/ 5 w 125"/>
                      <a:gd name="T9" fmla="*/ 79 h 127"/>
                      <a:gd name="T10" fmla="*/ 10 w 125"/>
                      <a:gd name="T11" fmla="*/ 81 h 127"/>
                      <a:gd name="T12" fmla="*/ 75 w 125"/>
                      <a:gd name="T13" fmla="*/ 114 h 127"/>
                      <a:gd name="T14" fmla="*/ 108 w 125"/>
                      <a:gd name="T15" fmla="*/ 49 h 127"/>
                      <a:gd name="T16" fmla="*/ 43 w 125"/>
                      <a:gd name="T17" fmla="*/ 16 h 127"/>
                      <a:gd name="T18" fmla="*/ 8 w 125"/>
                      <a:gd name="T19" fmla="*/ 54 h 127"/>
                      <a:gd name="T20" fmla="*/ 4 w 125"/>
                      <a:gd name="T21" fmla="*/ 58 h 127"/>
                      <a:gd name="T22" fmla="*/ 4 w 125"/>
                      <a:gd name="T23" fmla="*/ 58 h 127"/>
                      <a:gd name="T24" fmla="*/ 0 w 125"/>
                      <a:gd name="T25" fmla="*/ 53 h 127"/>
                      <a:gd name="T26" fmla="*/ 0 w 125"/>
                      <a:gd name="T27" fmla="*/ 53 h 127"/>
                      <a:gd name="T28" fmla="*/ 71 w 125"/>
                      <a:gd name="T29" fmla="*/ 6 h 127"/>
                      <a:gd name="T30" fmla="*/ 118 w 125"/>
                      <a:gd name="T31" fmla="*/ 78 h 127"/>
                      <a:gd name="T32" fmla="*/ 63 w 125"/>
                      <a:gd name="T33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5" h="127">
                        <a:moveTo>
                          <a:pt x="63" y="125"/>
                        </a:moveTo>
                        <a:cubicBezTo>
                          <a:pt x="36" y="127"/>
                          <a:pt x="11" y="110"/>
                          <a:pt x="2" y="84"/>
                        </a:cubicBezTo>
                        <a:cubicBezTo>
                          <a:pt x="1" y="82"/>
                          <a:pt x="2" y="80"/>
                          <a:pt x="5" y="79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7" y="78"/>
                          <a:pt x="9" y="79"/>
                          <a:pt x="10" y="81"/>
                        </a:cubicBezTo>
                        <a:cubicBezTo>
                          <a:pt x="19" y="109"/>
                          <a:pt x="48" y="123"/>
                          <a:pt x="75" y="114"/>
                        </a:cubicBezTo>
                        <a:cubicBezTo>
                          <a:pt x="103" y="105"/>
                          <a:pt x="117" y="76"/>
                          <a:pt x="108" y="49"/>
                        </a:cubicBezTo>
                        <a:cubicBezTo>
                          <a:pt x="99" y="21"/>
                          <a:pt x="70" y="7"/>
                          <a:pt x="43" y="16"/>
                        </a:cubicBezTo>
                        <a:cubicBezTo>
                          <a:pt x="25" y="21"/>
                          <a:pt x="12" y="36"/>
                          <a:pt x="8" y="54"/>
                        </a:cubicBezTo>
                        <a:cubicBezTo>
                          <a:pt x="8" y="56"/>
                          <a:pt x="6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1" y="57"/>
                          <a:pt x="0" y="55"/>
                          <a:pt x="0" y="53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7" y="20"/>
                          <a:pt x="39" y="0"/>
                          <a:pt x="71" y="6"/>
                        </a:cubicBezTo>
                        <a:cubicBezTo>
                          <a:pt x="104" y="13"/>
                          <a:pt x="125" y="45"/>
                          <a:pt x="118" y="78"/>
                        </a:cubicBezTo>
                        <a:cubicBezTo>
                          <a:pt x="112" y="104"/>
                          <a:pt x="90" y="123"/>
                          <a:pt x="63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6">
                    <a:extLst>
                      <a:ext uri="{FF2B5EF4-FFF2-40B4-BE49-F238E27FC236}">
                        <a16:creationId xmlns:a16="http://schemas.microsoft.com/office/drawing/2014/main" id="{7881650C-597D-4F41-AEAC-B39EA7E18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" y="2776"/>
                    <a:ext cx="124" cy="16"/>
                  </a:xfrm>
                  <a:custGeom>
                    <a:avLst/>
                    <a:gdLst>
                      <a:gd name="T0" fmla="*/ 4 w 64"/>
                      <a:gd name="T1" fmla="*/ 0 h 8"/>
                      <a:gd name="T2" fmla="*/ 60 w 64"/>
                      <a:gd name="T3" fmla="*/ 0 h 8"/>
                      <a:gd name="T4" fmla="*/ 64 w 64"/>
                      <a:gd name="T5" fmla="*/ 4 h 8"/>
                      <a:gd name="T6" fmla="*/ 64 w 64"/>
                      <a:gd name="T7" fmla="*/ 4 h 8"/>
                      <a:gd name="T8" fmla="*/ 60 w 64"/>
                      <a:gd name="T9" fmla="*/ 8 h 8"/>
                      <a:gd name="T10" fmla="*/ 4 w 64"/>
                      <a:gd name="T11" fmla="*/ 8 h 8"/>
                      <a:gd name="T12" fmla="*/ 0 w 64"/>
                      <a:gd name="T13" fmla="*/ 4 h 8"/>
                      <a:gd name="T14" fmla="*/ 0 w 64"/>
                      <a:gd name="T15" fmla="*/ 4 h 8"/>
                      <a:gd name="T16" fmla="*/ 4 w 64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" h="8">
                        <a:moveTo>
                          <a:pt x="4" y="0"/>
                        </a:moveTo>
                        <a:cubicBezTo>
                          <a:pt x="60" y="0"/>
                          <a:pt x="60" y="0"/>
                          <a:pt x="60" y="0"/>
                        </a:cubicBezTo>
                        <a:cubicBezTo>
                          <a:pt x="63" y="0"/>
                          <a:pt x="64" y="2"/>
                          <a:pt x="64" y="4"/>
                        </a:cubicBezTo>
                        <a:cubicBezTo>
                          <a:pt x="64" y="4"/>
                          <a:pt x="64" y="4"/>
                          <a:pt x="64" y="4"/>
                        </a:cubicBezTo>
                        <a:cubicBezTo>
                          <a:pt x="64" y="6"/>
                          <a:pt x="63" y="8"/>
                          <a:pt x="60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1" y="8"/>
                          <a:pt x="0" y="6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7">
                    <a:extLst>
                      <a:ext uri="{FF2B5EF4-FFF2-40B4-BE49-F238E27FC236}">
                        <a16:creationId xmlns:a16="http://schemas.microsoft.com/office/drawing/2014/main" id="{A5118EEA-C459-4301-93EB-96C63A6E1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" y="2723"/>
                    <a:ext cx="16" cy="122"/>
                  </a:xfrm>
                  <a:custGeom>
                    <a:avLst/>
                    <a:gdLst>
                      <a:gd name="T0" fmla="*/ 4 w 8"/>
                      <a:gd name="T1" fmla="*/ 0 h 64"/>
                      <a:gd name="T2" fmla="*/ 4 w 8"/>
                      <a:gd name="T3" fmla="*/ 0 h 64"/>
                      <a:gd name="T4" fmla="*/ 8 w 8"/>
                      <a:gd name="T5" fmla="*/ 4 h 64"/>
                      <a:gd name="T6" fmla="*/ 8 w 8"/>
                      <a:gd name="T7" fmla="*/ 60 h 64"/>
                      <a:gd name="T8" fmla="*/ 4 w 8"/>
                      <a:gd name="T9" fmla="*/ 64 h 64"/>
                      <a:gd name="T10" fmla="*/ 4 w 8"/>
                      <a:gd name="T11" fmla="*/ 64 h 64"/>
                      <a:gd name="T12" fmla="*/ 0 w 8"/>
                      <a:gd name="T13" fmla="*/ 60 h 64"/>
                      <a:gd name="T14" fmla="*/ 0 w 8"/>
                      <a:gd name="T15" fmla="*/ 4 h 64"/>
                      <a:gd name="T16" fmla="*/ 4 w 8"/>
                      <a:gd name="T1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4"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" y="0"/>
                          <a:pt x="8" y="1"/>
                          <a:pt x="8" y="4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8" y="63"/>
                          <a:pt x="6" y="64"/>
                          <a:pt x="4" y="64"/>
                        </a:cubicBezTo>
                        <a:cubicBezTo>
                          <a:pt x="4" y="64"/>
                          <a:pt x="4" y="64"/>
                          <a:pt x="4" y="64"/>
                        </a:cubicBezTo>
                        <a:cubicBezTo>
                          <a:pt x="2" y="64"/>
                          <a:pt x="0" y="63"/>
                          <a:pt x="0" y="6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051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A26-FA19-4CBE-ACF0-51CE650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98113"/>
            <a:ext cx="11306175" cy="5294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Complex Enterprise example – Permissions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F10830-DF8A-487A-957A-F52ACB2F9937}"/>
              </a:ext>
            </a:extLst>
          </p:cNvPr>
          <p:cNvSpPr/>
          <p:nvPr/>
        </p:nvSpPr>
        <p:spPr>
          <a:xfrm>
            <a:off x="442913" y="1737820"/>
            <a:ext cx="2188664" cy="128075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AT&amp;T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E6F2404-B4D9-4FED-A870-4B2559C6D738}"/>
              </a:ext>
            </a:extLst>
          </p:cNvPr>
          <p:cNvSpPr/>
          <p:nvPr/>
        </p:nvSpPr>
        <p:spPr>
          <a:xfrm>
            <a:off x="9560423" y="1737819"/>
            <a:ext cx="2188665" cy="128075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Verizon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0D083E-B72E-4059-9BF6-0387F87AC217}"/>
              </a:ext>
            </a:extLst>
          </p:cNvPr>
          <p:cNvGrpSpPr/>
          <p:nvPr/>
        </p:nvGrpSpPr>
        <p:grpSpPr>
          <a:xfrm>
            <a:off x="3336172" y="1368488"/>
            <a:ext cx="2985154" cy="1650084"/>
            <a:chOff x="4603423" y="991503"/>
            <a:chExt cx="2985154" cy="165008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56F813-BD42-4E66-90C1-2046E51BDE8E}"/>
                </a:ext>
              </a:extLst>
            </p:cNvPr>
            <p:cNvGrpSpPr/>
            <p:nvPr/>
          </p:nvGrpSpPr>
          <p:grpSpPr>
            <a:xfrm>
              <a:off x="4603423" y="991503"/>
              <a:ext cx="2985154" cy="1650084"/>
              <a:chOff x="4603423" y="1143001"/>
              <a:chExt cx="2985154" cy="149858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CFB0DFB-4F87-4C48-AE05-B31AB8D03513}"/>
                  </a:ext>
                </a:extLst>
              </p:cNvPr>
              <p:cNvSpPr/>
              <p:nvPr/>
            </p:nvSpPr>
            <p:spPr>
              <a:xfrm>
                <a:off x="4603423" y="1304846"/>
                <a:ext cx="2985154" cy="13367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97280" rtlCol="0" anchor="ctr"/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Santa Barbara</a:t>
                </a:r>
                <a:br>
                  <a:rPr lang="en-GB" b="1" dirty="0">
                    <a:solidFill>
                      <a:schemeClr val="accent1"/>
                    </a:solidFill>
                  </a:rPr>
                </a:br>
                <a:r>
                  <a:rPr lang="en-GB" b="1" dirty="0">
                    <a:solidFill>
                      <a:schemeClr val="accent1"/>
                    </a:solidFill>
                  </a:rPr>
                  <a:t>Fire Department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8D52070-6461-4EFF-93DB-F697A81F5758}"/>
                  </a:ext>
                </a:extLst>
              </p:cNvPr>
              <p:cNvGrpSpPr/>
              <p:nvPr/>
            </p:nvGrpSpPr>
            <p:grpSpPr>
              <a:xfrm flipH="1">
                <a:off x="4734467" y="1143001"/>
                <a:ext cx="913728" cy="1303086"/>
                <a:chOff x="4680787" y="1205769"/>
                <a:chExt cx="913728" cy="1248506"/>
              </a:xfrm>
            </p:grpSpPr>
            <p:sp>
              <p:nvSpPr>
                <p:cNvPr id="57" name="Rectangle: Single Corner Snipped 56">
                  <a:extLst>
                    <a:ext uri="{FF2B5EF4-FFF2-40B4-BE49-F238E27FC236}">
                      <a16:creationId xmlns:a16="http://schemas.microsoft.com/office/drawing/2014/main" id="{E5971DC1-5102-4F1D-A664-74AE266A9CFB}"/>
                    </a:ext>
                  </a:extLst>
                </p:cNvPr>
                <p:cNvSpPr/>
                <p:nvPr/>
              </p:nvSpPr>
              <p:spPr>
                <a:xfrm>
                  <a:off x="4743882" y="1205769"/>
                  <a:ext cx="850633" cy="1248506"/>
                </a:xfrm>
                <a:prstGeom prst="snip1Rect">
                  <a:avLst>
                    <a:gd name="adj" fmla="val 1427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36000"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799D6A57-DE5D-4585-8419-E1F7C25CB9D5}"/>
                    </a:ext>
                  </a:extLst>
                </p:cNvPr>
                <p:cNvSpPr/>
                <p:nvPr/>
              </p:nvSpPr>
              <p:spPr>
                <a:xfrm>
                  <a:off x="4680787" y="1205770"/>
                  <a:ext cx="63094" cy="155066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F9571F0E-A0A6-4EC8-84BA-E025814AE4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916564" y="1692605"/>
              <a:ext cx="466723" cy="426086"/>
              <a:chOff x="3030" y="1457"/>
              <a:chExt cx="1620" cy="1417"/>
            </a:xfrm>
            <a:solidFill>
              <a:schemeClr val="bg1"/>
            </a:solidFill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F83BF20-6C93-4D98-8058-78F9F79A9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7" y="1591"/>
                <a:ext cx="865" cy="217"/>
              </a:xfrm>
              <a:custGeom>
                <a:avLst/>
                <a:gdLst>
                  <a:gd name="T0" fmla="*/ 445 w 459"/>
                  <a:gd name="T1" fmla="*/ 29 h 115"/>
                  <a:gd name="T2" fmla="*/ 459 w 459"/>
                  <a:gd name="T3" fmla="*/ 15 h 115"/>
                  <a:gd name="T4" fmla="*/ 445 w 459"/>
                  <a:gd name="T5" fmla="*/ 0 h 115"/>
                  <a:gd name="T6" fmla="*/ 15 w 459"/>
                  <a:gd name="T7" fmla="*/ 0 h 115"/>
                  <a:gd name="T8" fmla="*/ 0 w 459"/>
                  <a:gd name="T9" fmla="*/ 15 h 115"/>
                  <a:gd name="T10" fmla="*/ 15 w 459"/>
                  <a:gd name="T11" fmla="*/ 29 h 115"/>
                  <a:gd name="T12" fmla="*/ 86 w 459"/>
                  <a:gd name="T13" fmla="*/ 29 h 115"/>
                  <a:gd name="T14" fmla="*/ 86 w 459"/>
                  <a:gd name="T15" fmla="*/ 86 h 115"/>
                  <a:gd name="T16" fmla="*/ 15 w 459"/>
                  <a:gd name="T17" fmla="*/ 86 h 115"/>
                  <a:gd name="T18" fmla="*/ 0 w 459"/>
                  <a:gd name="T19" fmla="*/ 101 h 115"/>
                  <a:gd name="T20" fmla="*/ 15 w 459"/>
                  <a:gd name="T21" fmla="*/ 115 h 115"/>
                  <a:gd name="T22" fmla="*/ 445 w 459"/>
                  <a:gd name="T23" fmla="*/ 115 h 115"/>
                  <a:gd name="T24" fmla="*/ 459 w 459"/>
                  <a:gd name="T25" fmla="*/ 101 h 115"/>
                  <a:gd name="T26" fmla="*/ 445 w 459"/>
                  <a:gd name="T27" fmla="*/ 86 h 115"/>
                  <a:gd name="T28" fmla="*/ 373 w 459"/>
                  <a:gd name="T29" fmla="*/ 86 h 115"/>
                  <a:gd name="T30" fmla="*/ 373 w 459"/>
                  <a:gd name="T31" fmla="*/ 29 h 115"/>
                  <a:gd name="T32" fmla="*/ 445 w 459"/>
                  <a:gd name="T33" fmla="*/ 29 h 115"/>
                  <a:gd name="T34" fmla="*/ 258 w 459"/>
                  <a:gd name="T35" fmla="*/ 29 h 115"/>
                  <a:gd name="T36" fmla="*/ 258 w 459"/>
                  <a:gd name="T37" fmla="*/ 86 h 115"/>
                  <a:gd name="T38" fmla="*/ 201 w 459"/>
                  <a:gd name="T39" fmla="*/ 86 h 115"/>
                  <a:gd name="T40" fmla="*/ 201 w 459"/>
                  <a:gd name="T41" fmla="*/ 29 h 115"/>
                  <a:gd name="T42" fmla="*/ 258 w 459"/>
                  <a:gd name="T43" fmla="*/ 29 h 115"/>
                  <a:gd name="T44" fmla="*/ 115 w 459"/>
                  <a:gd name="T45" fmla="*/ 29 h 115"/>
                  <a:gd name="T46" fmla="*/ 172 w 459"/>
                  <a:gd name="T47" fmla="*/ 29 h 115"/>
                  <a:gd name="T48" fmla="*/ 172 w 459"/>
                  <a:gd name="T49" fmla="*/ 86 h 115"/>
                  <a:gd name="T50" fmla="*/ 115 w 459"/>
                  <a:gd name="T51" fmla="*/ 86 h 115"/>
                  <a:gd name="T52" fmla="*/ 115 w 459"/>
                  <a:gd name="T53" fmla="*/ 29 h 115"/>
                  <a:gd name="T54" fmla="*/ 344 w 459"/>
                  <a:gd name="T55" fmla="*/ 86 h 115"/>
                  <a:gd name="T56" fmla="*/ 287 w 459"/>
                  <a:gd name="T57" fmla="*/ 86 h 115"/>
                  <a:gd name="T58" fmla="*/ 287 w 459"/>
                  <a:gd name="T59" fmla="*/ 29 h 115"/>
                  <a:gd name="T60" fmla="*/ 344 w 459"/>
                  <a:gd name="T61" fmla="*/ 29 h 115"/>
                  <a:gd name="T62" fmla="*/ 344 w 459"/>
                  <a:gd name="T63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9" h="115">
                    <a:moveTo>
                      <a:pt x="445" y="29"/>
                    </a:moveTo>
                    <a:cubicBezTo>
                      <a:pt x="453" y="29"/>
                      <a:pt x="459" y="23"/>
                      <a:pt x="459" y="15"/>
                    </a:cubicBezTo>
                    <a:cubicBezTo>
                      <a:pt x="459" y="7"/>
                      <a:pt x="453" y="0"/>
                      <a:pt x="44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7" y="86"/>
                      <a:pt x="0" y="93"/>
                      <a:pt x="0" y="101"/>
                    </a:cubicBezTo>
                    <a:cubicBezTo>
                      <a:pt x="0" y="109"/>
                      <a:pt x="7" y="115"/>
                      <a:pt x="15" y="115"/>
                    </a:cubicBezTo>
                    <a:cubicBezTo>
                      <a:pt x="445" y="115"/>
                      <a:pt x="445" y="115"/>
                      <a:pt x="445" y="115"/>
                    </a:cubicBezTo>
                    <a:cubicBezTo>
                      <a:pt x="453" y="115"/>
                      <a:pt x="459" y="109"/>
                      <a:pt x="459" y="101"/>
                    </a:cubicBezTo>
                    <a:cubicBezTo>
                      <a:pt x="459" y="93"/>
                      <a:pt x="453" y="86"/>
                      <a:pt x="445" y="86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29"/>
                      <a:pt x="373" y="29"/>
                      <a:pt x="373" y="29"/>
                    </a:cubicBezTo>
                    <a:lnTo>
                      <a:pt x="445" y="29"/>
                    </a:lnTo>
                    <a:close/>
                    <a:moveTo>
                      <a:pt x="258" y="29"/>
                    </a:moveTo>
                    <a:cubicBezTo>
                      <a:pt x="258" y="86"/>
                      <a:pt x="258" y="86"/>
                      <a:pt x="258" y="86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201" y="29"/>
                      <a:pt x="201" y="29"/>
                      <a:pt x="201" y="29"/>
                    </a:cubicBezTo>
                    <a:lnTo>
                      <a:pt x="258" y="29"/>
                    </a:lnTo>
                    <a:close/>
                    <a:moveTo>
                      <a:pt x="115" y="29"/>
                    </a:move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15" y="86"/>
                      <a:pt x="115" y="86"/>
                      <a:pt x="115" y="86"/>
                    </a:cubicBezTo>
                    <a:lnTo>
                      <a:pt x="115" y="29"/>
                    </a:lnTo>
                    <a:close/>
                    <a:moveTo>
                      <a:pt x="344" y="86"/>
                    </a:moveTo>
                    <a:cubicBezTo>
                      <a:pt x="287" y="86"/>
                      <a:pt x="287" y="86"/>
                      <a:pt x="287" y="86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344" y="29"/>
                      <a:pt x="344" y="29"/>
                      <a:pt x="344" y="29"/>
                    </a:cubicBezTo>
                    <a:lnTo>
                      <a:pt x="34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4605DCEB-69D5-4890-83F3-B63A465D4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349"/>
                <a:ext cx="55" cy="107"/>
              </a:xfrm>
              <a:custGeom>
                <a:avLst/>
                <a:gdLst>
                  <a:gd name="T0" fmla="*/ 0 w 29"/>
                  <a:gd name="T1" fmla="*/ 14 h 57"/>
                  <a:gd name="T2" fmla="*/ 0 w 29"/>
                  <a:gd name="T3" fmla="*/ 43 h 57"/>
                  <a:gd name="T4" fmla="*/ 14 w 29"/>
                  <a:gd name="T5" fmla="*/ 57 h 57"/>
                  <a:gd name="T6" fmla="*/ 29 w 29"/>
                  <a:gd name="T7" fmla="*/ 43 h 57"/>
                  <a:gd name="T8" fmla="*/ 29 w 29"/>
                  <a:gd name="T9" fmla="*/ 14 h 57"/>
                  <a:gd name="T10" fmla="*/ 14 w 29"/>
                  <a:gd name="T11" fmla="*/ 0 h 57"/>
                  <a:gd name="T12" fmla="*/ 0 w 29"/>
                  <a:gd name="T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7">
                    <a:moveTo>
                      <a:pt x="0" y="1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6" y="57"/>
                      <a:pt x="14" y="57"/>
                    </a:cubicBezTo>
                    <a:cubicBezTo>
                      <a:pt x="22" y="57"/>
                      <a:pt x="29" y="51"/>
                      <a:pt x="29" y="4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433A79C8-DCA3-44F5-8A22-31B37D7EC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8 w 86"/>
                  <a:gd name="T13" fmla="*/ 43 h 86"/>
                  <a:gd name="T14" fmla="*/ 43 w 86"/>
                  <a:gd name="T15" fmla="*/ 28 h 86"/>
                  <a:gd name="T16" fmla="*/ 57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66" y="86"/>
                      <a:pt x="86" y="66"/>
                      <a:pt x="86" y="43"/>
                    </a:cubicBezTo>
                    <a:cubicBezTo>
                      <a:pt x="86" y="19"/>
                      <a:pt x="66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8" y="51"/>
                      <a:pt x="28" y="43"/>
                    </a:cubicBezTo>
                    <a:cubicBezTo>
                      <a:pt x="28" y="35"/>
                      <a:pt x="35" y="28"/>
                      <a:pt x="43" y="28"/>
                    </a:cubicBezTo>
                    <a:cubicBezTo>
                      <a:pt x="51" y="28"/>
                      <a:pt x="57" y="35"/>
                      <a:pt x="57" y="43"/>
                    </a:cubicBezTo>
                    <a:cubicBezTo>
                      <a:pt x="57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73F73BC-5059-4C69-A5A8-BAD696C89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" y="2592"/>
                <a:ext cx="162" cy="162"/>
              </a:xfrm>
              <a:custGeom>
                <a:avLst/>
                <a:gdLst>
                  <a:gd name="T0" fmla="*/ 43 w 86"/>
                  <a:gd name="T1" fmla="*/ 0 h 86"/>
                  <a:gd name="T2" fmla="*/ 0 w 86"/>
                  <a:gd name="T3" fmla="*/ 43 h 86"/>
                  <a:gd name="T4" fmla="*/ 43 w 86"/>
                  <a:gd name="T5" fmla="*/ 86 h 86"/>
                  <a:gd name="T6" fmla="*/ 86 w 86"/>
                  <a:gd name="T7" fmla="*/ 43 h 86"/>
                  <a:gd name="T8" fmla="*/ 43 w 86"/>
                  <a:gd name="T9" fmla="*/ 0 h 86"/>
                  <a:gd name="T10" fmla="*/ 43 w 86"/>
                  <a:gd name="T11" fmla="*/ 57 h 86"/>
                  <a:gd name="T12" fmla="*/ 29 w 86"/>
                  <a:gd name="T13" fmla="*/ 43 h 86"/>
                  <a:gd name="T14" fmla="*/ 43 w 86"/>
                  <a:gd name="T15" fmla="*/ 28 h 86"/>
                  <a:gd name="T16" fmla="*/ 58 w 86"/>
                  <a:gd name="T17" fmla="*/ 43 h 86"/>
                  <a:gd name="T18" fmla="*/ 43 w 86"/>
                  <a:gd name="T19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66"/>
                      <a:pt x="20" y="86"/>
                      <a:pt x="43" y="86"/>
                    </a:cubicBezTo>
                    <a:cubicBezTo>
                      <a:pt x="67" y="86"/>
                      <a:pt x="86" y="66"/>
                      <a:pt x="86" y="43"/>
                    </a:cubicBezTo>
                    <a:cubicBezTo>
                      <a:pt x="86" y="19"/>
                      <a:pt x="67" y="0"/>
                      <a:pt x="43" y="0"/>
                    </a:cubicBezTo>
                    <a:close/>
                    <a:moveTo>
                      <a:pt x="43" y="57"/>
                    </a:moveTo>
                    <a:cubicBezTo>
                      <a:pt x="35" y="57"/>
                      <a:pt x="29" y="51"/>
                      <a:pt x="29" y="43"/>
                    </a:cubicBezTo>
                    <a:cubicBezTo>
                      <a:pt x="29" y="35"/>
                      <a:pt x="35" y="28"/>
                      <a:pt x="43" y="28"/>
                    </a:cubicBezTo>
                    <a:cubicBezTo>
                      <a:pt x="51" y="28"/>
                      <a:pt x="58" y="35"/>
                      <a:pt x="58" y="43"/>
                    </a:cubicBezTo>
                    <a:cubicBezTo>
                      <a:pt x="58" y="51"/>
                      <a:pt x="51" y="57"/>
                      <a:pt x="4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539B94C6-A284-4D5E-8227-F1CC9BB30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" y="1666"/>
                <a:ext cx="1620" cy="1208"/>
              </a:xfrm>
              <a:custGeom>
                <a:avLst/>
                <a:gdLst>
                  <a:gd name="T0" fmla="*/ 774 w 860"/>
                  <a:gd name="T1" fmla="*/ 61 h 641"/>
                  <a:gd name="T2" fmla="*/ 731 w 860"/>
                  <a:gd name="T3" fmla="*/ 46 h 641"/>
                  <a:gd name="T4" fmla="*/ 658 w 860"/>
                  <a:gd name="T5" fmla="*/ 16 h 641"/>
                  <a:gd name="T6" fmla="*/ 645 w 860"/>
                  <a:gd name="T7" fmla="*/ 61 h 641"/>
                  <a:gd name="T8" fmla="*/ 545 w 860"/>
                  <a:gd name="T9" fmla="*/ 75 h 641"/>
                  <a:gd name="T10" fmla="*/ 14 w 860"/>
                  <a:gd name="T11" fmla="*/ 104 h 641"/>
                  <a:gd name="T12" fmla="*/ 0 w 860"/>
                  <a:gd name="T13" fmla="*/ 534 h 641"/>
                  <a:gd name="T14" fmla="*/ 58 w 860"/>
                  <a:gd name="T15" fmla="*/ 548 h 641"/>
                  <a:gd name="T16" fmla="*/ 257 w 860"/>
                  <a:gd name="T17" fmla="*/ 548 h 641"/>
                  <a:gd name="T18" fmla="*/ 717 w 860"/>
                  <a:gd name="T19" fmla="*/ 633 h 641"/>
                  <a:gd name="T20" fmla="*/ 846 w 860"/>
                  <a:gd name="T21" fmla="*/ 548 h 641"/>
                  <a:gd name="T22" fmla="*/ 860 w 860"/>
                  <a:gd name="T23" fmla="*/ 276 h 641"/>
                  <a:gd name="T24" fmla="*/ 788 w 860"/>
                  <a:gd name="T25" fmla="*/ 70 h 641"/>
                  <a:gd name="T26" fmla="*/ 678 w 860"/>
                  <a:gd name="T27" fmla="*/ 36 h 641"/>
                  <a:gd name="T28" fmla="*/ 702 w 860"/>
                  <a:gd name="T29" fmla="*/ 46 h 641"/>
                  <a:gd name="T30" fmla="*/ 674 w 860"/>
                  <a:gd name="T31" fmla="*/ 61 h 641"/>
                  <a:gd name="T32" fmla="*/ 158 w 860"/>
                  <a:gd name="T33" fmla="*/ 605 h 641"/>
                  <a:gd name="T34" fmla="*/ 158 w 860"/>
                  <a:gd name="T35" fmla="*/ 462 h 641"/>
                  <a:gd name="T36" fmla="*/ 158 w 860"/>
                  <a:gd name="T37" fmla="*/ 605 h 641"/>
                  <a:gd name="T38" fmla="*/ 143 w 860"/>
                  <a:gd name="T39" fmla="*/ 434 h 641"/>
                  <a:gd name="T40" fmla="*/ 29 w 860"/>
                  <a:gd name="T41" fmla="*/ 519 h 641"/>
                  <a:gd name="T42" fmla="*/ 72 w 860"/>
                  <a:gd name="T43" fmla="*/ 433 h 641"/>
                  <a:gd name="T44" fmla="*/ 72 w 860"/>
                  <a:gd name="T45" fmla="*/ 405 h 641"/>
                  <a:gd name="T46" fmla="*/ 29 w 860"/>
                  <a:gd name="T47" fmla="*/ 132 h 641"/>
                  <a:gd name="T48" fmla="*/ 545 w 860"/>
                  <a:gd name="T49" fmla="*/ 405 h 641"/>
                  <a:gd name="T50" fmla="*/ 244 w 860"/>
                  <a:gd name="T51" fmla="*/ 419 h 641"/>
                  <a:gd name="T52" fmla="*/ 545 w 860"/>
                  <a:gd name="T53" fmla="*/ 433 h 641"/>
                  <a:gd name="T54" fmla="*/ 257 w 860"/>
                  <a:gd name="T55" fmla="*/ 519 h 641"/>
                  <a:gd name="T56" fmla="*/ 631 w 860"/>
                  <a:gd name="T57" fmla="*/ 534 h 641"/>
                  <a:gd name="T58" fmla="*/ 774 w 860"/>
                  <a:gd name="T59" fmla="*/ 534 h 641"/>
                  <a:gd name="T60" fmla="*/ 831 w 860"/>
                  <a:gd name="T61" fmla="*/ 519 h 641"/>
                  <a:gd name="T62" fmla="*/ 688 w 860"/>
                  <a:gd name="T63" fmla="*/ 434 h 641"/>
                  <a:gd name="T64" fmla="*/ 573 w 860"/>
                  <a:gd name="T65" fmla="*/ 519 h 641"/>
                  <a:gd name="T66" fmla="*/ 764 w 860"/>
                  <a:gd name="T67" fmla="*/ 89 h 641"/>
                  <a:gd name="T68" fmla="*/ 831 w 860"/>
                  <a:gd name="T69" fmla="*/ 51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641">
                    <a:moveTo>
                      <a:pt x="788" y="70"/>
                    </a:moveTo>
                    <a:cubicBezTo>
                      <a:pt x="785" y="64"/>
                      <a:pt x="780" y="61"/>
                      <a:pt x="774" y="61"/>
                    </a:cubicBezTo>
                    <a:cubicBezTo>
                      <a:pt x="731" y="61"/>
                      <a:pt x="731" y="61"/>
                      <a:pt x="731" y="61"/>
                    </a:cubicBezTo>
                    <a:cubicBezTo>
                      <a:pt x="731" y="46"/>
                      <a:pt x="731" y="46"/>
                      <a:pt x="731" y="46"/>
                    </a:cubicBezTo>
                    <a:cubicBezTo>
                      <a:pt x="731" y="35"/>
                      <a:pt x="727" y="24"/>
                      <a:pt x="718" y="16"/>
                    </a:cubicBezTo>
                    <a:cubicBezTo>
                      <a:pt x="701" y="0"/>
                      <a:pt x="675" y="0"/>
                      <a:pt x="658" y="16"/>
                    </a:cubicBezTo>
                    <a:cubicBezTo>
                      <a:pt x="650" y="24"/>
                      <a:pt x="645" y="35"/>
                      <a:pt x="645" y="46"/>
                    </a:cubicBezTo>
                    <a:cubicBezTo>
                      <a:pt x="645" y="61"/>
                      <a:pt x="645" y="61"/>
                      <a:pt x="645" y="61"/>
                    </a:cubicBezTo>
                    <a:cubicBezTo>
                      <a:pt x="559" y="61"/>
                      <a:pt x="559" y="61"/>
                      <a:pt x="559" y="61"/>
                    </a:cubicBezTo>
                    <a:cubicBezTo>
                      <a:pt x="551" y="61"/>
                      <a:pt x="545" y="67"/>
                      <a:pt x="545" y="75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" y="104"/>
                      <a:pt x="0" y="110"/>
                      <a:pt x="0" y="118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0" y="542"/>
                      <a:pt x="6" y="548"/>
                      <a:pt x="14" y="548"/>
                    </a:cubicBezTo>
                    <a:cubicBezTo>
                      <a:pt x="58" y="548"/>
                      <a:pt x="58" y="548"/>
                      <a:pt x="58" y="548"/>
                    </a:cubicBezTo>
                    <a:cubicBezTo>
                      <a:pt x="66" y="603"/>
                      <a:pt x="117" y="641"/>
                      <a:pt x="172" y="633"/>
                    </a:cubicBezTo>
                    <a:cubicBezTo>
                      <a:pt x="216" y="627"/>
                      <a:pt x="251" y="592"/>
                      <a:pt x="257" y="548"/>
                    </a:cubicBezTo>
                    <a:cubicBezTo>
                      <a:pt x="603" y="548"/>
                      <a:pt x="603" y="548"/>
                      <a:pt x="603" y="548"/>
                    </a:cubicBezTo>
                    <a:cubicBezTo>
                      <a:pt x="611" y="603"/>
                      <a:pt x="662" y="641"/>
                      <a:pt x="717" y="633"/>
                    </a:cubicBezTo>
                    <a:cubicBezTo>
                      <a:pt x="761" y="627"/>
                      <a:pt x="795" y="592"/>
                      <a:pt x="802" y="548"/>
                    </a:cubicBezTo>
                    <a:cubicBezTo>
                      <a:pt x="846" y="548"/>
                      <a:pt x="846" y="548"/>
                      <a:pt x="846" y="548"/>
                    </a:cubicBezTo>
                    <a:cubicBezTo>
                      <a:pt x="854" y="548"/>
                      <a:pt x="860" y="542"/>
                      <a:pt x="860" y="534"/>
                    </a:cubicBezTo>
                    <a:cubicBezTo>
                      <a:pt x="860" y="276"/>
                      <a:pt x="860" y="276"/>
                      <a:pt x="860" y="276"/>
                    </a:cubicBezTo>
                    <a:cubicBezTo>
                      <a:pt x="860" y="274"/>
                      <a:pt x="860" y="272"/>
                      <a:pt x="859" y="271"/>
                    </a:cubicBezTo>
                    <a:lnTo>
                      <a:pt x="788" y="70"/>
                    </a:lnTo>
                    <a:close/>
                    <a:moveTo>
                      <a:pt x="674" y="46"/>
                    </a:moveTo>
                    <a:cubicBezTo>
                      <a:pt x="674" y="43"/>
                      <a:pt x="675" y="39"/>
                      <a:pt x="678" y="36"/>
                    </a:cubicBezTo>
                    <a:cubicBezTo>
                      <a:pt x="684" y="31"/>
                      <a:pt x="692" y="31"/>
                      <a:pt x="698" y="36"/>
                    </a:cubicBezTo>
                    <a:cubicBezTo>
                      <a:pt x="701" y="39"/>
                      <a:pt x="702" y="43"/>
                      <a:pt x="702" y="46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674" y="61"/>
                      <a:pt x="674" y="61"/>
                      <a:pt x="674" y="61"/>
                    </a:cubicBezTo>
                    <a:lnTo>
                      <a:pt x="674" y="46"/>
                    </a:lnTo>
                    <a:close/>
                    <a:moveTo>
                      <a:pt x="158" y="605"/>
                    </a:moveTo>
                    <a:cubicBezTo>
                      <a:pt x="118" y="605"/>
                      <a:pt x="86" y="573"/>
                      <a:pt x="86" y="534"/>
                    </a:cubicBezTo>
                    <a:cubicBezTo>
                      <a:pt x="86" y="494"/>
                      <a:pt x="118" y="462"/>
                      <a:pt x="158" y="462"/>
                    </a:cubicBezTo>
                    <a:cubicBezTo>
                      <a:pt x="197" y="462"/>
                      <a:pt x="229" y="494"/>
                      <a:pt x="229" y="534"/>
                    </a:cubicBezTo>
                    <a:cubicBezTo>
                      <a:pt x="229" y="573"/>
                      <a:pt x="197" y="605"/>
                      <a:pt x="158" y="605"/>
                    </a:cubicBezTo>
                    <a:close/>
                    <a:moveTo>
                      <a:pt x="257" y="519"/>
                    </a:moveTo>
                    <a:cubicBezTo>
                      <a:pt x="249" y="465"/>
                      <a:pt x="198" y="427"/>
                      <a:pt x="143" y="434"/>
                    </a:cubicBezTo>
                    <a:cubicBezTo>
                      <a:pt x="99" y="441"/>
                      <a:pt x="65" y="475"/>
                      <a:pt x="58" y="519"/>
                    </a:cubicBezTo>
                    <a:cubicBezTo>
                      <a:pt x="29" y="519"/>
                      <a:pt x="29" y="519"/>
                      <a:pt x="29" y="519"/>
                    </a:cubicBezTo>
                    <a:cubicBezTo>
                      <a:pt x="29" y="433"/>
                      <a:pt x="29" y="433"/>
                      <a:pt x="29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6" y="427"/>
                      <a:pt x="86" y="419"/>
                    </a:cubicBezTo>
                    <a:cubicBezTo>
                      <a:pt x="86" y="411"/>
                      <a:pt x="80" y="405"/>
                      <a:pt x="72" y="405"/>
                    </a:cubicBezTo>
                    <a:cubicBezTo>
                      <a:pt x="29" y="405"/>
                      <a:pt x="29" y="405"/>
                      <a:pt x="29" y="405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5" y="405"/>
                      <a:pt x="545" y="405"/>
                      <a:pt x="545" y="405"/>
                    </a:cubicBezTo>
                    <a:cubicBezTo>
                      <a:pt x="258" y="405"/>
                      <a:pt x="258" y="405"/>
                      <a:pt x="258" y="405"/>
                    </a:cubicBezTo>
                    <a:cubicBezTo>
                      <a:pt x="250" y="405"/>
                      <a:pt x="244" y="411"/>
                      <a:pt x="244" y="419"/>
                    </a:cubicBezTo>
                    <a:cubicBezTo>
                      <a:pt x="244" y="427"/>
                      <a:pt x="250" y="433"/>
                      <a:pt x="258" y="433"/>
                    </a:cubicBezTo>
                    <a:cubicBezTo>
                      <a:pt x="545" y="433"/>
                      <a:pt x="545" y="433"/>
                      <a:pt x="545" y="433"/>
                    </a:cubicBezTo>
                    <a:cubicBezTo>
                      <a:pt x="545" y="519"/>
                      <a:pt x="545" y="519"/>
                      <a:pt x="545" y="519"/>
                    </a:cubicBezTo>
                    <a:lnTo>
                      <a:pt x="257" y="519"/>
                    </a:lnTo>
                    <a:close/>
                    <a:moveTo>
                      <a:pt x="702" y="605"/>
                    </a:moveTo>
                    <a:cubicBezTo>
                      <a:pt x="663" y="605"/>
                      <a:pt x="631" y="573"/>
                      <a:pt x="631" y="534"/>
                    </a:cubicBezTo>
                    <a:cubicBezTo>
                      <a:pt x="631" y="494"/>
                      <a:pt x="663" y="462"/>
                      <a:pt x="702" y="462"/>
                    </a:cubicBezTo>
                    <a:cubicBezTo>
                      <a:pt x="742" y="462"/>
                      <a:pt x="774" y="494"/>
                      <a:pt x="774" y="534"/>
                    </a:cubicBezTo>
                    <a:cubicBezTo>
                      <a:pt x="774" y="573"/>
                      <a:pt x="742" y="605"/>
                      <a:pt x="702" y="605"/>
                    </a:cubicBezTo>
                    <a:close/>
                    <a:moveTo>
                      <a:pt x="831" y="519"/>
                    </a:moveTo>
                    <a:cubicBezTo>
                      <a:pt x="802" y="519"/>
                      <a:pt x="802" y="519"/>
                      <a:pt x="802" y="519"/>
                    </a:cubicBezTo>
                    <a:cubicBezTo>
                      <a:pt x="794" y="465"/>
                      <a:pt x="743" y="427"/>
                      <a:pt x="688" y="434"/>
                    </a:cubicBezTo>
                    <a:cubicBezTo>
                      <a:pt x="644" y="441"/>
                      <a:pt x="609" y="475"/>
                      <a:pt x="60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89"/>
                      <a:pt x="573" y="89"/>
                      <a:pt x="573" y="89"/>
                    </a:cubicBezTo>
                    <a:cubicBezTo>
                      <a:pt x="764" y="89"/>
                      <a:pt x="764" y="89"/>
                      <a:pt x="764" y="89"/>
                    </a:cubicBezTo>
                    <a:cubicBezTo>
                      <a:pt x="831" y="278"/>
                      <a:pt x="831" y="278"/>
                      <a:pt x="831" y="278"/>
                    </a:cubicBezTo>
                    <a:lnTo>
                      <a:pt x="831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30A80AC1-62AB-4739-A415-3ACEF415C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996"/>
                <a:ext cx="618" cy="452"/>
              </a:xfrm>
              <a:custGeom>
                <a:avLst/>
                <a:gdLst>
                  <a:gd name="T0" fmla="*/ 98 w 328"/>
                  <a:gd name="T1" fmla="*/ 62 h 240"/>
                  <a:gd name="T2" fmla="*/ 127 w 328"/>
                  <a:gd name="T3" fmla="*/ 58 h 240"/>
                  <a:gd name="T4" fmla="*/ 213 w 328"/>
                  <a:gd name="T5" fmla="*/ 58 h 240"/>
                  <a:gd name="T6" fmla="*/ 213 w 328"/>
                  <a:gd name="T7" fmla="*/ 72 h 240"/>
                  <a:gd name="T8" fmla="*/ 227 w 328"/>
                  <a:gd name="T9" fmla="*/ 86 h 240"/>
                  <a:gd name="T10" fmla="*/ 242 w 328"/>
                  <a:gd name="T11" fmla="*/ 72 h 240"/>
                  <a:gd name="T12" fmla="*/ 242 w 328"/>
                  <a:gd name="T13" fmla="*/ 58 h 240"/>
                  <a:gd name="T14" fmla="*/ 299 w 328"/>
                  <a:gd name="T15" fmla="*/ 58 h 240"/>
                  <a:gd name="T16" fmla="*/ 313 w 328"/>
                  <a:gd name="T17" fmla="*/ 72 h 240"/>
                  <a:gd name="T18" fmla="*/ 328 w 328"/>
                  <a:gd name="T19" fmla="*/ 58 h 240"/>
                  <a:gd name="T20" fmla="*/ 328 w 328"/>
                  <a:gd name="T21" fmla="*/ 29 h 240"/>
                  <a:gd name="T22" fmla="*/ 313 w 328"/>
                  <a:gd name="T23" fmla="*/ 15 h 240"/>
                  <a:gd name="T24" fmla="*/ 299 w 328"/>
                  <a:gd name="T25" fmla="*/ 29 h 240"/>
                  <a:gd name="T26" fmla="*/ 242 w 328"/>
                  <a:gd name="T27" fmla="*/ 29 h 240"/>
                  <a:gd name="T28" fmla="*/ 242 w 328"/>
                  <a:gd name="T29" fmla="*/ 15 h 240"/>
                  <a:gd name="T30" fmla="*/ 227 w 328"/>
                  <a:gd name="T31" fmla="*/ 0 h 240"/>
                  <a:gd name="T32" fmla="*/ 213 w 328"/>
                  <a:gd name="T33" fmla="*/ 15 h 240"/>
                  <a:gd name="T34" fmla="*/ 213 w 328"/>
                  <a:gd name="T35" fmla="*/ 29 h 240"/>
                  <a:gd name="T36" fmla="*/ 127 w 328"/>
                  <a:gd name="T37" fmla="*/ 29 h 240"/>
                  <a:gd name="T38" fmla="*/ 90 w 328"/>
                  <a:gd name="T39" fmla="*/ 34 h 240"/>
                  <a:gd name="T40" fmla="*/ 16 w 328"/>
                  <a:gd name="T41" fmla="*/ 166 h 240"/>
                  <a:gd name="T42" fmla="*/ 125 w 328"/>
                  <a:gd name="T43" fmla="*/ 226 h 240"/>
                  <a:gd name="T44" fmla="*/ 125 w 328"/>
                  <a:gd name="T45" fmla="*/ 226 h 240"/>
                  <a:gd name="T46" fmla="*/ 176 w 328"/>
                  <a:gd name="T47" fmla="*/ 136 h 240"/>
                  <a:gd name="T48" fmla="*/ 100 w 328"/>
                  <a:gd name="T49" fmla="*/ 93 h 240"/>
                  <a:gd name="T50" fmla="*/ 100 w 328"/>
                  <a:gd name="T51" fmla="*/ 93 h 240"/>
                  <a:gd name="T52" fmla="*/ 90 w 328"/>
                  <a:gd name="T53" fmla="*/ 111 h 240"/>
                  <a:gd name="T54" fmla="*/ 108 w 328"/>
                  <a:gd name="T55" fmla="*/ 121 h 240"/>
                  <a:gd name="T56" fmla="*/ 148 w 328"/>
                  <a:gd name="T57" fmla="*/ 143 h 240"/>
                  <a:gd name="T58" fmla="*/ 117 w 328"/>
                  <a:gd name="T59" fmla="*/ 199 h 240"/>
                  <a:gd name="T60" fmla="*/ 44 w 328"/>
                  <a:gd name="T61" fmla="*/ 158 h 240"/>
                  <a:gd name="T62" fmla="*/ 98 w 328"/>
                  <a:gd name="T63" fmla="*/ 6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240">
                    <a:moveTo>
                      <a:pt x="98" y="62"/>
                    </a:moveTo>
                    <a:cubicBezTo>
                      <a:pt x="107" y="59"/>
                      <a:pt x="117" y="58"/>
                      <a:pt x="127" y="5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80"/>
                      <a:pt x="219" y="86"/>
                      <a:pt x="227" y="86"/>
                    </a:cubicBezTo>
                    <a:cubicBezTo>
                      <a:pt x="235" y="86"/>
                      <a:pt x="242" y="80"/>
                      <a:pt x="242" y="72"/>
                    </a:cubicBezTo>
                    <a:cubicBezTo>
                      <a:pt x="242" y="58"/>
                      <a:pt x="242" y="58"/>
                      <a:pt x="242" y="58"/>
                    </a:cubicBezTo>
                    <a:cubicBezTo>
                      <a:pt x="299" y="58"/>
                      <a:pt x="299" y="58"/>
                      <a:pt x="299" y="58"/>
                    </a:cubicBezTo>
                    <a:cubicBezTo>
                      <a:pt x="299" y="66"/>
                      <a:pt x="305" y="72"/>
                      <a:pt x="313" y="72"/>
                    </a:cubicBezTo>
                    <a:cubicBezTo>
                      <a:pt x="321" y="72"/>
                      <a:pt x="328" y="66"/>
                      <a:pt x="328" y="58"/>
                    </a:cubicBezTo>
                    <a:cubicBezTo>
                      <a:pt x="328" y="29"/>
                      <a:pt x="328" y="29"/>
                      <a:pt x="328" y="29"/>
                    </a:cubicBezTo>
                    <a:cubicBezTo>
                      <a:pt x="328" y="21"/>
                      <a:pt x="321" y="15"/>
                      <a:pt x="313" y="15"/>
                    </a:cubicBezTo>
                    <a:cubicBezTo>
                      <a:pt x="305" y="15"/>
                      <a:pt x="299" y="21"/>
                      <a:pt x="299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5" y="0"/>
                      <a:pt x="227" y="0"/>
                    </a:cubicBezTo>
                    <a:cubicBezTo>
                      <a:pt x="219" y="0"/>
                      <a:pt x="213" y="7"/>
                      <a:pt x="213" y="15"/>
                    </a:cubicBezTo>
                    <a:cubicBezTo>
                      <a:pt x="213" y="29"/>
                      <a:pt x="213" y="29"/>
                      <a:pt x="213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15" y="29"/>
                      <a:pt x="102" y="31"/>
                      <a:pt x="90" y="34"/>
                    </a:cubicBezTo>
                    <a:cubicBezTo>
                      <a:pt x="33" y="50"/>
                      <a:pt x="0" y="109"/>
                      <a:pt x="16" y="166"/>
                    </a:cubicBezTo>
                    <a:cubicBezTo>
                      <a:pt x="30" y="213"/>
                      <a:pt x="78" y="240"/>
                      <a:pt x="125" y="226"/>
                    </a:cubicBezTo>
                    <a:cubicBezTo>
                      <a:pt x="125" y="226"/>
                      <a:pt x="125" y="226"/>
                      <a:pt x="125" y="226"/>
                    </a:cubicBezTo>
                    <a:cubicBezTo>
                      <a:pt x="164" y="215"/>
                      <a:pt x="187" y="175"/>
                      <a:pt x="176" y="136"/>
                    </a:cubicBezTo>
                    <a:cubicBezTo>
                      <a:pt x="166" y="103"/>
                      <a:pt x="132" y="84"/>
                      <a:pt x="10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92" y="95"/>
                      <a:pt x="88" y="103"/>
                      <a:pt x="90" y="111"/>
                    </a:cubicBezTo>
                    <a:cubicBezTo>
                      <a:pt x="92" y="119"/>
                      <a:pt x="100" y="123"/>
                      <a:pt x="108" y="121"/>
                    </a:cubicBezTo>
                    <a:cubicBezTo>
                      <a:pt x="125" y="116"/>
                      <a:pt x="143" y="126"/>
                      <a:pt x="148" y="143"/>
                    </a:cubicBezTo>
                    <a:cubicBezTo>
                      <a:pt x="155" y="167"/>
                      <a:pt x="141" y="192"/>
                      <a:pt x="117" y="199"/>
                    </a:cubicBezTo>
                    <a:cubicBezTo>
                      <a:pt x="86" y="208"/>
                      <a:pt x="53" y="189"/>
                      <a:pt x="44" y="158"/>
                    </a:cubicBezTo>
                    <a:cubicBezTo>
                      <a:pt x="32" y="117"/>
                      <a:pt x="56" y="73"/>
                      <a:pt x="9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4B942B3B-4AA5-4DF1-9237-3A57FB865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889"/>
                <a:ext cx="324" cy="378"/>
              </a:xfrm>
              <a:custGeom>
                <a:avLst/>
                <a:gdLst>
                  <a:gd name="T0" fmla="*/ 115 w 172"/>
                  <a:gd name="T1" fmla="*/ 0 h 201"/>
                  <a:gd name="T2" fmla="*/ 15 w 172"/>
                  <a:gd name="T3" fmla="*/ 0 h 201"/>
                  <a:gd name="T4" fmla="*/ 0 w 172"/>
                  <a:gd name="T5" fmla="*/ 14 h 201"/>
                  <a:gd name="T6" fmla="*/ 0 w 172"/>
                  <a:gd name="T7" fmla="*/ 186 h 201"/>
                  <a:gd name="T8" fmla="*/ 15 w 172"/>
                  <a:gd name="T9" fmla="*/ 201 h 201"/>
                  <a:gd name="T10" fmla="*/ 158 w 172"/>
                  <a:gd name="T11" fmla="*/ 201 h 201"/>
                  <a:gd name="T12" fmla="*/ 172 w 172"/>
                  <a:gd name="T13" fmla="*/ 186 h 201"/>
                  <a:gd name="T14" fmla="*/ 172 w 172"/>
                  <a:gd name="T15" fmla="*/ 158 h 201"/>
                  <a:gd name="T16" fmla="*/ 172 w 172"/>
                  <a:gd name="T17" fmla="*/ 154 h 201"/>
                  <a:gd name="T18" fmla="*/ 129 w 172"/>
                  <a:gd name="T19" fmla="*/ 10 h 201"/>
                  <a:gd name="T20" fmla="*/ 115 w 172"/>
                  <a:gd name="T21" fmla="*/ 0 h 201"/>
                  <a:gd name="T22" fmla="*/ 144 w 172"/>
                  <a:gd name="T23" fmla="*/ 172 h 201"/>
                  <a:gd name="T24" fmla="*/ 29 w 172"/>
                  <a:gd name="T25" fmla="*/ 172 h 201"/>
                  <a:gd name="T26" fmla="*/ 29 w 172"/>
                  <a:gd name="T27" fmla="*/ 29 h 201"/>
                  <a:gd name="T28" fmla="*/ 104 w 172"/>
                  <a:gd name="T29" fmla="*/ 29 h 201"/>
                  <a:gd name="T30" fmla="*/ 144 w 172"/>
                  <a:gd name="T31" fmla="*/ 160 h 201"/>
                  <a:gd name="T32" fmla="*/ 144 w 172"/>
                  <a:gd name="T33" fmla="*/ 1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01">
                    <a:moveTo>
                      <a:pt x="1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7" y="201"/>
                      <a:pt x="15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166" y="201"/>
                      <a:pt x="172" y="194"/>
                      <a:pt x="172" y="186"/>
                    </a:cubicBezTo>
                    <a:cubicBezTo>
                      <a:pt x="172" y="158"/>
                      <a:pt x="172" y="158"/>
                      <a:pt x="172" y="158"/>
                    </a:cubicBezTo>
                    <a:cubicBezTo>
                      <a:pt x="172" y="156"/>
                      <a:pt x="172" y="155"/>
                      <a:pt x="172" y="154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7" y="4"/>
                      <a:pt x="121" y="0"/>
                      <a:pt x="115" y="0"/>
                    </a:cubicBezTo>
                    <a:close/>
                    <a:moveTo>
                      <a:pt x="144" y="172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54B72634-25A3-4AF4-B6E6-7B3B28363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457"/>
                <a:ext cx="52" cy="162"/>
              </a:xfrm>
              <a:custGeom>
                <a:avLst/>
                <a:gdLst>
                  <a:gd name="T0" fmla="*/ 14 w 28"/>
                  <a:gd name="T1" fmla="*/ 0 h 86"/>
                  <a:gd name="T2" fmla="*/ 0 w 28"/>
                  <a:gd name="T3" fmla="*/ 14 h 86"/>
                  <a:gd name="T4" fmla="*/ 0 w 28"/>
                  <a:gd name="T5" fmla="*/ 71 h 86"/>
                  <a:gd name="T6" fmla="*/ 14 w 28"/>
                  <a:gd name="T7" fmla="*/ 86 h 86"/>
                  <a:gd name="T8" fmla="*/ 28 w 28"/>
                  <a:gd name="T9" fmla="*/ 71 h 86"/>
                  <a:gd name="T10" fmla="*/ 28 w 28"/>
                  <a:gd name="T11" fmla="*/ 14 h 86"/>
                  <a:gd name="T12" fmla="*/ 14 w 2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6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6"/>
                      <a:pt x="14" y="86"/>
                    </a:cubicBezTo>
                    <a:cubicBezTo>
                      <a:pt x="22" y="86"/>
                      <a:pt x="28" y="79"/>
                      <a:pt x="28" y="7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B30ABEDD-0110-4926-A843-EEAB2652F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508"/>
                <a:ext cx="140" cy="141"/>
              </a:xfrm>
              <a:custGeom>
                <a:avLst/>
                <a:gdLst>
                  <a:gd name="T0" fmla="*/ 26 w 74"/>
                  <a:gd name="T1" fmla="*/ 69 h 75"/>
                  <a:gd name="T2" fmla="*/ 69 w 74"/>
                  <a:gd name="T3" fmla="*/ 26 h 75"/>
                  <a:gd name="T4" fmla="*/ 68 w 74"/>
                  <a:gd name="T5" fmla="*/ 6 h 75"/>
                  <a:gd name="T6" fmla="*/ 49 w 74"/>
                  <a:gd name="T7" fmla="*/ 6 h 75"/>
                  <a:gd name="T8" fmla="*/ 6 w 74"/>
                  <a:gd name="T9" fmla="*/ 49 h 75"/>
                  <a:gd name="T10" fmla="*/ 5 w 74"/>
                  <a:gd name="T11" fmla="*/ 69 h 75"/>
                  <a:gd name="T12" fmla="*/ 25 w 74"/>
                  <a:gd name="T13" fmla="*/ 69 h 75"/>
                  <a:gd name="T14" fmla="*/ 26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26" y="6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4" y="20"/>
                      <a:pt x="74" y="11"/>
                      <a:pt x="68" y="6"/>
                    </a:cubicBezTo>
                    <a:cubicBezTo>
                      <a:pt x="63" y="0"/>
                      <a:pt x="54" y="0"/>
                      <a:pt x="49" y="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54"/>
                      <a:pt x="0" y="63"/>
                      <a:pt x="5" y="69"/>
                    </a:cubicBezTo>
                    <a:cubicBezTo>
                      <a:pt x="11" y="75"/>
                      <a:pt x="20" y="75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D6A8DEC8-D649-48AC-8280-55332DCB5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08"/>
                <a:ext cx="139" cy="140"/>
              </a:xfrm>
              <a:custGeom>
                <a:avLst/>
                <a:gdLst>
                  <a:gd name="T0" fmla="*/ 5 w 74"/>
                  <a:gd name="T1" fmla="*/ 6 h 74"/>
                  <a:gd name="T2" fmla="*/ 5 w 74"/>
                  <a:gd name="T3" fmla="*/ 26 h 74"/>
                  <a:gd name="T4" fmla="*/ 48 w 74"/>
                  <a:gd name="T5" fmla="*/ 69 h 74"/>
                  <a:gd name="T6" fmla="*/ 68 w 74"/>
                  <a:gd name="T7" fmla="*/ 68 h 74"/>
                  <a:gd name="T8" fmla="*/ 68 w 74"/>
                  <a:gd name="T9" fmla="*/ 49 h 74"/>
                  <a:gd name="T10" fmla="*/ 25 w 74"/>
                  <a:gd name="T11" fmla="*/ 6 h 74"/>
                  <a:gd name="T12" fmla="*/ 5 w 74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" y="6"/>
                    </a:moveTo>
                    <a:cubicBezTo>
                      <a:pt x="0" y="11"/>
                      <a:pt x="0" y="20"/>
                      <a:pt x="5" y="26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4" y="74"/>
                      <a:pt x="63" y="74"/>
                      <a:pt x="68" y="68"/>
                    </a:cubicBezTo>
                    <a:cubicBezTo>
                      <a:pt x="74" y="63"/>
                      <a:pt x="74" y="54"/>
                      <a:pt x="68" y="4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0" y="0"/>
                      <a:pt x="11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DEC326-8328-40F4-B0E4-29872F49AC23}"/>
              </a:ext>
            </a:extLst>
          </p:cNvPr>
          <p:cNvGrpSpPr/>
          <p:nvPr/>
        </p:nvGrpSpPr>
        <p:grpSpPr>
          <a:xfrm>
            <a:off x="442913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0" name="Rectangle: Single Corner Snipped 59">
              <a:extLst>
                <a:ext uri="{FF2B5EF4-FFF2-40B4-BE49-F238E27FC236}">
                  <a16:creationId xmlns:a16="http://schemas.microsoft.com/office/drawing/2014/main" id="{F8D42BBA-DB71-40B8-896F-82BB0824C10E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F685176-4C90-4BDB-A66B-0E9235B48452}"/>
                </a:ext>
              </a:extLst>
            </p:cNvPr>
            <p:cNvSpPr txBox="1"/>
            <p:nvPr/>
          </p:nvSpPr>
          <p:spPr>
            <a:xfrm>
              <a:off x="44291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TNSP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14AB6E-FB84-4187-BD28-2BE7DEA6BE1F}"/>
              </a:ext>
            </a:extLst>
          </p:cNvPr>
          <p:cNvGrpSpPr/>
          <p:nvPr/>
        </p:nvGrpSpPr>
        <p:grpSpPr>
          <a:xfrm>
            <a:off x="9560424" y="1368488"/>
            <a:ext cx="2188664" cy="374692"/>
            <a:chOff x="442913" y="991503"/>
            <a:chExt cx="2188664" cy="374692"/>
          </a:xfrm>
          <a:solidFill>
            <a:schemeClr val="accent2"/>
          </a:solidFill>
        </p:grpSpPr>
        <p:sp>
          <p:nvSpPr>
            <p:cNvPr id="63" name="Rectangle: Single Corner Snipped 62">
              <a:extLst>
                <a:ext uri="{FF2B5EF4-FFF2-40B4-BE49-F238E27FC236}">
                  <a16:creationId xmlns:a16="http://schemas.microsoft.com/office/drawing/2014/main" id="{BB5E46B2-BC6E-4EF6-B21D-D1FEAA04AA38}"/>
                </a:ext>
              </a:extLst>
            </p:cNvPr>
            <p:cNvSpPr/>
            <p:nvPr/>
          </p:nvSpPr>
          <p:spPr>
            <a:xfrm>
              <a:off x="442913" y="991503"/>
              <a:ext cx="2188664" cy="369332"/>
            </a:xfrm>
            <a:prstGeom prst="snip1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2431F5-FCFB-4CA7-8BEC-9FD98E1B9D8E}"/>
                </a:ext>
              </a:extLst>
            </p:cNvPr>
            <p:cNvSpPr txBox="1"/>
            <p:nvPr/>
          </p:nvSpPr>
          <p:spPr>
            <a:xfrm>
              <a:off x="1873083" y="996863"/>
              <a:ext cx="7584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874A4F7-A9A5-4AA1-9E49-6569EEBC50E8}"/>
              </a:ext>
            </a:extLst>
          </p:cNvPr>
          <p:cNvSpPr/>
          <p:nvPr/>
        </p:nvSpPr>
        <p:spPr>
          <a:xfrm>
            <a:off x="6507260" y="153525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Everbridge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7300392-93B0-4FF0-8E31-DEF98416B50D}"/>
              </a:ext>
            </a:extLst>
          </p:cNvPr>
          <p:cNvSpPr/>
          <p:nvPr/>
        </p:nvSpPr>
        <p:spPr>
          <a:xfrm>
            <a:off x="8033842" y="1546695"/>
            <a:ext cx="1340648" cy="14775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Twilio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0CA62FF-049D-47EB-9628-0C8BEB2627B2}"/>
              </a:ext>
            </a:extLst>
          </p:cNvPr>
          <p:cNvGrpSpPr/>
          <p:nvPr/>
        </p:nvGrpSpPr>
        <p:grpSpPr>
          <a:xfrm>
            <a:off x="2618894" y="2074587"/>
            <a:ext cx="717278" cy="265736"/>
            <a:chOff x="2618894" y="2074587"/>
            <a:chExt cx="717278" cy="265736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AD54A58-A864-4996-8D9B-68DE5D251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8894" y="2207455"/>
              <a:ext cx="717278" cy="0"/>
            </a:xfrm>
            <a:prstGeom prst="straightConnector1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C3626EC-9608-4902-B9A7-A449BEA16DBF}"/>
                </a:ext>
              </a:extLst>
            </p:cNvPr>
            <p:cNvSpPr/>
            <p:nvPr/>
          </p:nvSpPr>
          <p:spPr>
            <a:xfrm>
              <a:off x="2889420" y="2074587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1</a:t>
              </a:r>
            </a:p>
          </p:txBody>
        </p:sp>
      </p:grp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8571702F-0CE6-483B-9D7C-C728A649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19786"/>
              </p:ext>
            </p:extLst>
          </p:nvPr>
        </p:nvGraphicFramePr>
        <p:xfrm>
          <a:off x="5048828" y="4423306"/>
          <a:ext cx="6700259" cy="73152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TNSP: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AT&amp;T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61217"/>
                  </a:ext>
                </a:extLst>
              </a:tr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TN Owner: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Santa Barbara FD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12/31/19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sp>
        <p:nvSpPr>
          <p:cNvPr id="71" name="Cylinder 70">
            <a:extLst>
              <a:ext uri="{FF2B5EF4-FFF2-40B4-BE49-F238E27FC236}">
                <a16:creationId xmlns:a16="http://schemas.microsoft.com/office/drawing/2014/main" id="{7F783F5F-B67A-4A92-811A-49C72000DABC}"/>
              </a:ext>
            </a:extLst>
          </p:cNvPr>
          <p:cNvSpPr/>
          <p:nvPr/>
        </p:nvSpPr>
        <p:spPr>
          <a:xfrm>
            <a:off x="3315242" y="3838587"/>
            <a:ext cx="1419225" cy="2362188"/>
          </a:xfrm>
          <a:prstGeom prst="can">
            <a:avLst>
              <a:gd name="adj" fmla="val 2953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CTND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83564902-BA64-49F6-9B79-F1F0B55061D7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3843826"/>
          <a:ext cx="6700260" cy="57571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6700260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</a:tblGrid>
              <a:tr h="5757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703-555-1234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2025"/>
                  </a:ext>
                </a:extLst>
              </a:tr>
            </a:tbl>
          </a:graphicData>
        </a:graphic>
      </p:graphicFrame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247DC173-5E98-40F6-AAB8-B01CA21A115F}"/>
              </a:ext>
            </a:extLst>
          </p:cNvPr>
          <p:cNvSpPr/>
          <p:nvPr/>
        </p:nvSpPr>
        <p:spPr>
          <a:xfrm rot="16200000">
            <a:off x="4831137" y="4033754"/>
            <a:ext cx="239530" cy="1958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359F95B-63FC-4E0C-8D99-22CBF2B0D91E}"/>
              </a:ext>
            </a:extLst>
          </p:cNvPr>
          <p:cNvGrpSpPr/>
          <p:nvPr/>
        </p:nvGrpSpPr>
        <p:grpSpPr>
          <a:xfrm>
            <a:off x="1285586" y="3018571"/>
            <a:ext cx="2487610" cy="820016"/>
            <a:chOff x="1285586" y="3018571"/>
            <a:chExt cx="2487610" cy="820016"/>
          </a:xfrm>
        </p:grpSpPr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E9405338-8E62-4DEB-A6F7-9C29431B377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19383" y="2184774"/>
              <a:ext cx="820016" cy="2487610"/>
            </a:xfrm>
            <a:prstGeom prst="bentConnector3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DE374E6-02D0-44D0-8690-7C1496D6AA41}"/>
                </a:ext>
              </a:extLst>
            </p:cNvPr>
            <p:cNvSpPr/>
            <p:nvPr/>
          </p:nvSpPr>
          <p:spPr>
            <a:xfrm>
              <a:off x="2488442" y="3292851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5178176-010C-4D23-A7ED-475B09879D60}"/>
              </a:ext>
            </a:extLst>
          </p:cNvPr>
          <p:cNvGrpSpPr/>
          <p:nvPr/>
        </p:nvGrpSpPr>
        <p:grpSpPr>
          <a:xfrm>
            <a:off x="4002524" y="3018575"/>
            <a:ext cx="936589" cy="820015"/>
            <a:chOff x="4002524" y="3018575"/>
            <a:chExt cx="936589" cy="820015"/>
          </a:xfrm>
        </p:grpSpPr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73E57FFE-A240-4A28-AB58-C3A768069C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94463" y="3026636"/>
              <a:ext cx="820015" cy="803894"/>
            </a:xfrm>
            <a:prstGeom prst="bentConnector3">
              <a:avLst/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1D3376C-0696-4CA1-A3ED-CDF2DDDBFCFA}"/>
                </a:ext>
              </a:extLst>
            </p:cNvPr>
            <p:cNvSpPr/>
            <p:nvPr/>
          </p:nvSpPr>
          <p:spPr>
            <a:xfrm>
              <a:off x="4673377" y="3071053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420E5C-578E-462B-91A5-7C80F7132AF3}"/>
              </a:ext>
            </a:extLst>
          </p:cNvPr>
          <p:cNvGrpSpPr/>
          <p:nvPr/>
        </p:nvGrpSpPr>
        <p:grpSpPr>
          <a:xfrm>
            <a:off x="4226488" y="3012852"/>
            <a:ext cx="3152729" cy="825735"/>
            <a:chOff x="4226488" y="3012852"/>
            <a:chExt cx="3152729" cy="825735"/>
          </a:xfrm>
        </p:grpSpPr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DC2E5ECC-AB10-4676-8E28-7366710413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89985" y="1849355"/>
              <a:ext cx="825735" cy="3152729"/>
            </a:xfrm>
            <a:prstGeom prst="bentConnector3">
              <a:avLst>
                <a:gd name="adj1" fmla="val 67534"/>
              </a:avLst>
            </a:prstGeom>
            <a:ln w="22225">
              <a:prstDash val="sysDash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ED30C26-DF9A-4ADC-8CEC-659BE6BD76D7}"/>
                </a:ext>
              </a:extLst>
            </p:cNvPr>
            <p:cNvSpPr/>
            <p:nvPr/>
          </p:nvSpPr>
          <p:spPr>
            <a:xfrm>
              <a:off x="5769166" y="3425719"/>
              <a:ext cx="265736" cy="2657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4</a:t>
              </a:r>
            </a:p>
          </p:txBody>
        </p:sp>
      </p:grp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B2A7C5D8-46E8-4A83-A618-3CEF1EAF0190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159261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Everbridge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F9B5A47C-C457-443A-AC8A-B95FD4F18273}"/>
              </a:ext>
            </a:extLst>
          </p:cNvPr>
          <p:cNvGraphicFramePr>
            <a:graphicFrameLocks noGrp="1"/>
          </p:cNvGraphicFramePr>
          <p:nvPr/>
        </p:nvGraphicFramePr>
        <p:xfrm>
          <a:off x="5048828" y="5515190"/>
          <a:ext cx="6700259" cy="362679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678364">
                  <a:extLst>
                    <a:ext uri="{9D8B030D-6E8A-4147-A177-3AD203B41FA5}">
                      <a16:colId xmlns:a16="http://schemas.microsoft.com/office/drawing/2014/main" val="3763136013"/>
                    </a:ext>
                  </a:extLst>
                </a:gridCol>
                <a:gridCol w="1671765">
                  <a:extLst>
                    <a:ext uri="{9D8B030D-6E8A-4147-A177-3AD203B41FA5}">
                      <a16:colId xmlns:a16="http://schemas.microsoft.com/office/drawing/2014/main" val="1539854421"/>
                    </a:ext>
                  </a:extLst>
                </a:gridCol>
                <a:gridCol w="1524444">
                  <a:extLst>
                    <a:ext uri="{9D8B030D-6E8A-4147-A177-3AD203B41FA5}">
                      <a16:colId xmlns:a16="http://schemas.microsoft.com/office/drawing/2014/main" val="976466544"/>
                    </a:ext>
                  </a:extLst>
                </a:gridCol>
                <a:gridCol w="1825686">
                  <a:extLst>
                    <a:ext uri="{9D8B030D-6E8A-4147-A177-3AD203B41FA5}">
                      <a16:colId xmlns:a16="http://schemas.microsoft.com/office/drawing/2014/main" val="1808481055"/>
                    </a:ext>
                  </a:extLst>
                </a:gridCol>
              </a:tblGrid>
              <a:tr h="36267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TN Assignee: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Twilio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Enabler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Expires 12/7/19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6903"/>
                  </a:ext>
                </a:extLst>
              </a:tr>
            </a:tbl>
          </a:graphicData>
        </a:graphic>
      </p:graphicFrame>
      <p:grpSp>
        <p:nvGrpSpPr>
          <p:cNvPr id="85" name="Group 84">
            <a:extLst>
              <a:ext uri="{FF2B5EF4-FFF2-40B4-BE49-F238E27FC236}">
                <a16:creationId xmlns:a16="http://schemas.microsoft.com/office/drawing/2014/main" id="{789B2098-E1F8-4832-AE1A-5FD60778A1AC}"/>
              </a:ext>
            </a:extLst>
          </p:cNvPr>
          <p:cNvGrpSpPr/>
          <p:nvPr/>
        </p:nvGrpSpPr>
        <p:grpSpPr>
          <a:xfrm>
            <a:off x="442913" y="3988118"/>
            <a:ext cx="2747963" cy="830997"/>
            <a:chOff x="442913" y="3988118"/>
            <a:chExt cx="2747963" cy="83099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49109F-03B1-4A02-9BC0-5A0208474F65}"/>
                </a:ext>
              </a:extLst>
            </p:cNvPr>
            <p:cNvSpPr/>
            <p:nvPr/>
          </p:nvSpPr>
          <p:spPr>
            <a:xfrm>
              <a:off x="1133476" y="3988118"/>
              <a:ext cx="2057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Santa Barbara FD adds Everbridge as an Initiator for that TN.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312C28-3389-4334-91EC-6F650F77232A}"/>
                </a:ext>
              </a:extLst>
            </p:cNvPr>
            <p:cNvSpPr/>
            <p:nvPr/>
          </p:nvSpPr>
          <p:spPr>
            <a:xfrm>
              <a:off x="442913" y="4127392"/>
              <a:ext cx="552450" cy="55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4">
              <a:extLst>
                <a:ext uri="{FF2B5EF4-FFF2-40B4-BE49-F238E27FC236}">
                  <a16:creationId xmlns:a16="http://schemas.microsoft.com/office/drawing/2014/main" id="{ECF11F02-B321-4BBF-B158-A578D57DFB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1657" y="4234751"/>
              <a:ext cx="334963" cy="337731"/>
              <a:chOff x="338" y="2659"/>
              <a:chExt cx="242" cy="244"/>
            </a:xfrm>
            <a:solidFill>
              <a:schemeClr val="accent2"/>
            </a:solidFill>
          </p:grpSpPr>
          <p:sp>
            <p:nvSpPr>
              <p:cNvPr id="89" name="Freeform 5">
                <a:extLst>
                  <a:ext uri="{FF2B5EF4-FFF2-40B4-BE49-F238E27FC236}">
                    <a16:creationId xmlns:a16="http://schemas.microsoft.com/office/drawing/2014/main" id="{8900FAE9-6D5E-42C7-8E0F-301813B2A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2659"/>
                <a:ext cx="242" cy="244"/>
              </a:xfrm>
              <a:custGeom>
                <a:avLst/>
                <a:gdLst>
                  <a:gd name="T0" fmla="*/ 63 w 125"/>
                  <a:gd name="T1" fmla="*/ 125 h 127"/>
                  <a:gd name="T2" fmla="*/ 2 w 125"/>
                  <a:gd name="T3" fmla="*/ 84 h 127"/>
                  <a:gd name="T4" fmla="*/ 5 w 125"/>
                  <a:gd name="T5" fmla="*/ 79 h 127"/>
                  <a:gd name="T6" fmla="*/ 5 w 125"/>
                  <a:gd name="T7" fmla="*/ 79 h 127"/>
                  <a:gd name="T8" fmla="*/ 5 w 125"/>
                  <a:gd name="T9" fmla="*/ 79 h 127"/>
                  <a:gd name="T10" fmla="*/ 10 w 125"/>
                  <a:gd name="T11" fmla="*/ 81 h 127"/>
                  <a:gd name="T12" fmla="*/ 75 w 125"/>
                  <a:gd name="T13" fmla="*/ 114 h 127"/>
                  <a:gd name="T14" fmla="*/ 108 w 125"/>
                  <a:gd name="T15" fmla="*/ 49 h 127"/>
                  <a:gd name="T16" fmla="*/ 43 w 125"/>
                  <a:gd name="T17" fmla="*/ 16 h 127"/>
                  <a:gd name="T18" fmla="*/ 8 w 125"/>
                  <a:gd name="T19" fmla="*/ 54 h 127"/>
                  <a:gd name="T20" fmla="*/ 4 w 125"/>
                  <a:gd name="T21" fmla="*/ 58 h 127"/>
                  <a:gd name="T22" fmla="*/ 4 w 125"/>
                  <a:gd name="T23" fmla="*/ 58 h 127"/>
                  <a:gd name="T24" fmla="*/ 0 w 125"/>
                  <a:gd name="T25" fmla="*/ 53 h 127"/>
                  <a:gd name="T26" fmla="*/ 0 w 125"/>
                  <a:gd name="T27" fmla="*/ 53 h 127"/>
                  <a:gd name="T28" fmla="*/ 71 w 125"/>
                  <a:gd name="T29" fmla="*/ 6 h 127"/>
                  <a:gd name="T30" fmla="*/ 118 w 125"/>
                  <a:gd name="T31" fmla="*/ 78 h 127"/>
                  <a:gd name="T32" fmla="*/ 63 w 125"/>
                  <a:gd name="T33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127">
                    <a:moveTo>
                      <a:pt x="63" y="125"/>
                    </a:moveTo>
                    <a:cubicBezTo>
                      <a:pt x="36" y="127"/>
                      <a:pt x="11" y="110"/>
                      <a:pt x="2" y="84"/>
                    </a:cubicBezTo>
                    <a:cubicBezTo>
                      <a:pt x="1" y="82"/>
                      <a:pt x="2" y="80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7" y="78"/>
                      <a:pt x="9" y="79"/>
                      <a:pt x="10" y="81"/>
                    </a:cubicBezTo>
                    <a:cubicBezTo>
                      <a:pt x="19" y="109"/>
                      <a:pt x="48" y="123"/>
                      <a:pt x="75" y="114"/>
                    </a:cubicBezTo>
                    <a:cubicBezTo>
                      <a:pt x="103" y="105"/>
                      <a:pt x="117" y="76"/>
                      <a:pt x="108" y="49"/>
                    </a:cubicBezTo>
                    <a:cubicBezTo>
                      <a:pt x="99" y="21"/>
                      <a:pt x="70" y="7"/>
                      <a:pt x="43" y="16"/>
                    </a:cubicBezTo>
                    <a:cubicBezTo>
                      <a:pt x="25" y="21"/>
                      <a:pt x="12" y="36"/>
                      <a:pt x="8" y="54"/>
                    </a:cubicBezTo>
                    <a:cubicBezTo>
                      <a:pt x="8" y="56"/>
                      <a:pt x="6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1" y="57"/>
                      <a:pt x="0" y="55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7" y="20"/>
                      <a:pt x="39" y="0"/>
                      <a:pt x="71" y="6"/>
                    </a:cubicBezTo>
                    <a:cubicBezTo>
                      <a:pt x="104" y="13"/>
                      <a:pt x="125" y="45"/>
                      <a:pt x="118" y="78"/>
                    </a:cubicBezTo>
                    <a:cubicBezTo>
                      <a:pt x="112" y="104"/>
                      <a:pt x="90" y="123"/>
                      <a:pt x="63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">
                <a:extLst>
                  <a:ext uri="{FF2B5EF4-FFF2-40B4-BE49-F238E27FC236}">
                    <a16:creationId xmlns:a16="http://schemas.microsoft.com/office/drawing/2014/main" id="{ECE758B9-30B7-41CC-A6E8-64D4A857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2776"/>
                <a:ext cx="124" cy="16"/>
              </a:xfrm>
              <a:custGeom>
                <a:avLst/>
                <a:gdLst>
                  <a:gd name="T0" fmla="*/ 4 w 64"/>
                  <a:gd name="T1" fmla="*/ 0 h 8"/>
                  <a:gd name="T2" fmla="*/ 60 w 64"/>
                  <a:gd name="T3" fmla="*/ 0 h 8"/>
                  <a:gd name="T4" fmla="*/ 64 w 64"/>
                  <a:gd name="T5" fmla="*/ 4 h 8"/>
                  <a:gd name="T6" fmla="*/ 64 w 64"/>
                  <a:gd name="T7" fmla="*/ 4 h 8"/>
                  <a:gd name="T8" fmla="*/ 60 w 64"/>
                  <a:gd name="T9" fmla="*/ 8 h 8"/>
                  <a:gd name="T10" fmla="*/ 4 w 64"/>
                  <a:gd name="T11" fmla="*/ 8 h 8"/>
                  <a:gd name="T12" fmla="*/ 0 w 64"/>
                  <a:gd name="T13" fmla="*/ 4 h 8"/>
                  <a:gd name="T14" fmla="*/ 0 w 64"/>
                  <a:gd name="T15" fmla="*/ 4 h 8"/>
                  <a:gd name="T16" fmla="*/ 4 w 6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8">
                    <a:moveTo>
                      <a:pt x="4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3" y="0"/>
                      <a:pt x="64" y="2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6"/>
                      <a:pt x="63" y="8"/>
                      <a:pt x="6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">
                <a:extLst>
                  <a:ext uri="{FF2B5EF4-FFF2-40B4-BE49-F238E27FC236}">
                    <a16:creationId xmlns:a16="http://schemas.microsoft.com/office/drawing/2014/main" id="{4A18E20D-9D82-468F-AE5F-1940326EB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2723"/>
                <a:ext cx="16" cy="122"/>
              </a:xfrm>
              <a:custGeom>
                <a:avLst/>
                <a:gdLst>
                  <a:gd name="T0" fmla="*/ 4 w 8"/>
                  <a:gd name="T1" fmla="*/ 0 h 64"/>
                  <a:gd name="T2" fmla="*/ 4 w 8"/>
                  <a:gd name="T3" fmla="*/ 0 h 64"/>
                  <a:gd name="T4" fmla="*/ 8 w 8"/>
                  <a:gd name="T5" fmla="*/ 4 h 64"/>
                  <a:gd name="T6" fmla="*/ 8 w 8"/>
                  <a:gd name="T7" fmla="*/ 60 h 64"/>
                  <a:gd name="T8" fmla="*/ 4 w 8"/>
                  <a:gd name="T9" fmla="*/ 64 h 64"/>
                  <a:gd name="T10" fmla="*/ 4 w 8"/>
                  <a:gd name="T11" fmla="*/ 64 h 64"/>
                  <a:gd name="T12" fmla="*/ 0 w 8"/>
                  <a:gd name="T13" fmla="*/ 60 h 64"/>
                  <a:gd name="T14" fmla="*/ 0 w 8"/>
                  <a:gd name="T15" fmla="*/ 4 h 64"/>
                  <a:gd name="T16" fmla="*/ 4 w 8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3"/>
                      <a:pt x="6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3"/>
                      <a:pt x="0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B0FA8C-6B76-4794-80F3-F93CA7EAD741}"/>
              </a:ext>
            </a:extLst>
          </p:cNvPr>
          <p:cNvGrpSpPr/>
          <p:nvPr/>
        </p:nvGrpSpPr>
        <p:grpSpPr>
          <a:xfrm>
            <a:off x="442913" y="5019681"/>
            <a:ext cx="2747963" cy="833963"/>
            <a:chOff x="442913" y="5019681"/>
            <a:chExt cx="2747963" cy="833963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3354CB5-4474-461B-8C3F-A43B3DF5296F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07" y="5019681"/>
              <a:ext cx="182754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B165F4-B9BA-437E-96EC-C1AA270CC200}"/>
                </a:ext>
              </a:extLst>
            </p:cNvPr>
            <p:cNvGrpSpPr/>
            <p:nvPr/>
          </p:nvGrpSpPr>
          <p:grpSpPr>
            <a:xfrm>
              <a:off x="442913" y="5268869"/>
              <a:ext cx="2747963" cy="584775"/>
              <a:chOff x="442913" y="5268869"/>
              <a:chExt cx="2747963" cy="584775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0D766EC-6A3D-462D-AD53-5F394214BD68}"/>
                  </a:ext>
                </a:extLst>
              </p:cNvPr>
              <p:cNvSpPr/>
              <p:nvPr/>
            </p:nvSpPr>
            <p:spPr>
              <a:xfrm>
                <a:off x="1133476" y="5268869"/>
                <a:ext cx="2057400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Everbridge adds Twilio as an Enabler. 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DC5B4D0-2EDE-46C7-A265-AA8BEFB44398}"/>
                  </a:ext>
                </a:extLst>
              </p:cNvPr>
              <p:cNvGrpSpPr/>
              <p:nvPr/>
            </p:nvGrpSpPr>
            <p:grpSpPr>
              <a:xfrm>
                <a:off x="442913" y="5285032"/>
                <a:ext cx="552450" cy="552448"/>
                <a:chOff x="442913" y="5285032"/>
                <a:chExt cx="552450" cy="552448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5958EDAF-4BBC-4EE2-A395-D8731763A7EF}"/>
                    </a:ext>
                  </a:extLst>
                </p:cNvPr>
                <p:cNvSpPr/>
                <p:nvPr/>
              </p:nvSpPr>
              <p:spPr>
                <a:xfrm>
                  <a:off x="442913" y="5285032"/>
                  <a:ext cx="552450" cy="5524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98" name="Group 4">
                  <a:extLst>
                    <a:ext uri="{FF2B5EF4-FFF2-40B4-BE49-F238E27FC236}">
                      <a16:creationId xmlns:a16="http://schemas.microsoft.com/office/drawing/2014/main" id="{A92C6549-1749-4001-B522-3DB30AABDFF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51657" y="5392391"/>
                  <a:ext cx="334963" cy="337731"/>
                  <a:chOff x="338" y="2659"/>
                  <a:chExt cx="242" cy="244"/>
                </a:xfrm>
                <a:solidFill>
                  <a:schemeClr val="accent2"/>
                </a:solidFill>
              </p:grpSpPr>
              <p:sp>
                <p:nvSpPr>
                  <p:cNvPr id="99" name="Freeform 5">
                    <a:extLst>
                      <a:ext uri="{FF2B5EF4-FFF2-40B4-BE49-F238E27FC236}">
                        <a16:creationId xmlns:a16="http://schemas.microsoft.com/office/drawing/2014/main" id="{1390173C-0EDD-4D46-B152-627958264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" y="2659"/>
                    <a:ext cx="242" cy="244"/>
                  </a:xfrm>
                  <a:custGeom>
                    <a:avLst/>
                    <a:gdLst>
                      <a:gd name="T0" fmla="*/ 63 w 125"/>
                      <a:gd name="T1" fmla="*/ 125 h 127"/>
                      <a:gd name="T2" fmla="*/ 2 w 125"/>
                      <a:gd name="T3" fmla="*/ 84 h 127"/>
                      <a:gd name="T4" fmla="*/ 5 w 125"/>
                      <a:gd name="T5" fmla="*/ 79 h 127"/>
                      <a:gd name="T6" fmla="*/ 5 w 125"/>
                      <a:gd name="T7" fmla="*/ 79 h 127"/>
                      <a:gd name="T8" fmla="*/ 5 w 125"/>
                      <a:gd name="T9" fmla="*/ 79 h 127"/>
                      <a:gd name="T10" fmla="*/ 10 w 125"/>
                      <a:gd name="T11" fmla="*/ 81 h 127"/>
                      <a:gd name="T12" fmla="*/ 75 w 125"/>
                      <a:gd name="T13" fmla="*/ 114 h 127"/>
                      <a:gd name="T14" fmla="*/ 108 w 125"/>
                      <a:gd name="T15" fmla="*/ 49 h 127"/>
                      <a:gd name="T16" fmla="*/ 43 w 125"/>
                      <a:gd name="T17" fmla="*/ 16 h 127"/>
                      <a:gd name="T18" fmla="*/ 8 w 125"/>
                      <a:gd name="T19" fmla="*/ 54 h 127"/>
                      <a:gd name="T20" fmla="*/ 4 w 125"/>
                      <a:gd name="T21" fmla="*/ 58 h 127"/>
                      <a:gd name="T22" fmla="*/ 4 w 125"/>
                      <a:gd name="T23" fmla="*/ 58 h 127"/>
                      <a:gd name="T24" fmla="*/ 0 w 125"/>
                      <a:gd name="T25" fmla="*/ 53 h 127"/>
                      <a:gd name="T26" fmla="*/ 0 w 125"/>
                      <a:gd name="T27" fmla="*/ 53 h 127"/>
                      <a:gd name="T28" fmla="*/ 71 w 125"/>
                      <a:gd name="T29" fmla="*/ 6 h 127"/>
                      <a:gd name="T30" fmla="*/ 118 w 125"/>
                      <a:gd name="T31" fmla="*/ 78 h 127"/>
                      <a:gd name="T32" fmla="*/ 63 w 125"/>
                      <a:gd name="T33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5" h="127">
                        <a:moveTo>
                          <a:pt x="63" y="125"/>
                        </a:moveTo>
                        <a:cubicBezTo>
                          <a:pt x="36" y="127"/>
                          <a:pt x="11" y="110"/>
                          <a:pt x="2" y="84"/>
                        </a:cubicBezTo>
                        <a:cubicBezTo>
                          <a:pt x="1" y="82"/>
                          <a:pt x="2" y="80"/>
                          <a:pt x="5" y="79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7" y="78"/>
                          <a:pt x="9" y="79"/>
                          <a:pt x="10" y="81"/>
                        </a:cubicBezTo>
                        <a:cubicBezTo>
                          <a:pt x="19" y="109"/>
                          <a:pt x="48" y="123"/>
                          <a:pt x="75" y="114"/>
                        </a:cubicBezTo>
                        <a:cubicBezTo>
                          <a:pt x="103" y="105"/>
                          <a:pt x="117" y="76"/>
                          <a:pt x="108" y="49"/>
                        </a:cubicBezTo>
                        <a:cubicBezTo>
                          <a:pt x="99" y="21"/>
                          <a:pt x="70" y="7"/>
                          <a:pt x="43" y="16"/>
                        </a:cubicBezTo>
                        <a:cubicBezTo>
                          <a:pt x="25" y="21"/>
                          <a:pt x="12" y="36"/>
                          <a:pt x="8" y="54"/>
                        </a:cubicBezTo>
                        <a:cubicBezTo>
                          <a:pt x="8" y="56"/>
                          <a:pt x="6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1" y="57"/>
                          <a:pt x="0" y="55"/>
                          <a:pt x="0" y="53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7" y="20"/>
                          <a:pt x="39" y="0"/>
                          <a:pt x="71" y="6"/>
                        </a:cubicBezTo>
                        <a:cubicBezTo>
                          <a:pt x="104" y="13"/>
                          <a:pt x="125" y="45"/>
                          <a:pt x="118" y="78"/>
                        </a:cubicBezTo>
                        <a:cubicBezTo>
                          <a:pt x="112" y="104"/>
                          <a:pt x="90" y="123"/>
                          <a:pt x="63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6">
                    <a:extLst>
                      <a:ext uri="{FF2B5EF4-FFF2-40B4-BE49-F238E27FC236}">
                        <a16:creationId xmlns:a16="http://schemas.microsoft.com/office/drawing/2014/main" id="{3E7C2AFF-87EB-40DE-821A-CE908907E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" y="2776"/>
                    <a:ext cx="124" cy="16"/>
                  </a:xfrm>
                  <a:custGeom>
                    <a:avLst/>
                    <a:gdLst>
                      <a:gd name="T0" fmla="*/ 4 w 64"/>
                      <a:gd name="T1" fmla="*/ 0 h 8"/>
                      <a:gd name="T2" fmla="*/ 60 w 64"/>
                      <a:gd name="T3" fmla="*/ 0 h 8"/>
                      <a:gd name="T4" fmla="*/ 64 w 64"/>
                      <a:gd name="T5" fmla="*/ 4 h 8"/>
                      <a:gd name="T6" fmla="*/ 64 w 64"/>
                      <a:gd name="T7" fmla="*/ 4 h 8"/>
                      <a:gd name="T8" fmla="*/ 60 w 64"/>
                      <a:gd name="T9" fmla="*/ 8 h 8"/>
                      <a:gd name="T10" fmla="*/ 4 w 64"/>
                      <a:gd name="T11" fmla="*/ 8 h 8"/>
                      <a:gd name="T12" fmla="*/ 0 w 64"/>
                      <a:gd name="T13" fmla="*/ 4 h 8"/>
                      <a:gd name="T14" fmla="*/ 0 w 64"/>
                      <a:gd name="T15" fmla="*/ 4 h 8"/>
                      <a:gd name="T16" fmla="*/ 4 w 64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" h="8">
                        <a:moveTo>
                          <a:pt x="4" y="0"/>
                        </a:moveTo>
                        <a:cubicBezTo>
                          <a:pt x="60" y="0"/>
                          <a:pt x="60" y="0"/>
                          <a:pt x="60" y="0"/>
                        </a:cubicBezTo>
                        <a:cubicBezTo>
                          <a:pt x="63" y="0"/>
                          <a:pt x="64" y="2"/>
                          <a:pt x="64" y="4"/>
                        </a:cubicBezTo>
                        <a:cubicBezTo>
                          <a:pt x="64" y="4"/>
                          <a:pt x="64" y="4"/>
                          <a:pt x="64" y="4"/>
                        </a:cubicBezTo>
                        <a:cubicBezTo>
                          <a:pt x="64" y="6"/>
                          <a:pt x="63" y="8"/>
                          <a:pt x="60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1" y="8"/>
                          <a:pt x="0" y="6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7">
                    <a:extLst>
                      <a:ext uri="{FF2B5EF4-FFF2-40B4-BE49-F238E27FC236}">
                        <a16:creationId xmlns:a16="http://schemas.microsoft.com/office/drawing/2014/main" id="{C3DB6F0E-E92F-4968-825D-7B93872F3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" y="2723"/>
                    <a:ext cx="16" cy="122"/>
                  </a:xfrm>
                  <a:custGeom>
                    <a:avLst/>
                    <a:gdLst>
                      <a:gd name="T0" fmla="*/ 4 w 8"/>
                      <a:gd name="T1" fmla="*/ 0 h 64"/>
                      <a:gd name="T2" fmla="*/ 4 w 8"/>
                      <a:gd name="T3" fmla="*/ 0 h 64"/>
                      <a:gd name="T4" fmla="*/ 8 w 8"/>
                      <a:gd name="T5" fmla="*/ 4 h 64"/>
                      <a:gd name="T6" fmla="*/ 8 w 8"/>
                      <a:gd name="T7" fmla="*/ 60 h 64"/>
                      <a:gd name="T8" fmla="*/ 4 w 8"/>
                      <a:gd name="T9" fmla="*/ 64 h 64"/>
                      <a:gd name="T10" fmla="*/ 4 w 8"/>
                      <a:gd name="T11" fmla="*/ 64 h 64"/>
                      <a:gd name="T12" fmla="*/ 0 w 8"/>
                      <a:gd name="T13" fmla="*/ 60 h 64"/>
                      <a:gd name="T14" fmla="*/ 0 w 8"/>
                      <a:gd name="T15" fmla="*/ 4 h 64"/>
                      <a:gd name="T16" fmla="*/ 4 w 8"/>
                      <a:gd name="T1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4">
                        <a:moveTo>
                          <a:pt x="4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" y="0"/>
                          <a:pt x="8" y="1"/>
                          <a:pt x="8" y="4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8" y="63"/>
                          <a:pt x="6" y="64"/>
                          <a:pt x="4" y="64"/>
                        </a:cubicBezTo>
                        <a:cubicBezTo>
                          <a:pt x="4" y="64"/>
                          <a:pt x="4" y="64"/>
                          <a:pt x="4" y="64"/>
                        </a:cubicBezTo>
                        <a:cubicBezTo>
                          <a:pt x="2" y="64"/>
                          <a:pt x="0" y="63"/>
                          <a:pt x="0" y="6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B1EDE-F77A-4D7B-96F9-635D98106CDD}"/>
              </a:ext>
            </a:extLst>
          </p:cNvPr>
          <p:cNvGrpSpPr/>
          <p:nvPr/>
        </p:nvGrpSpPr>
        <p:grpSpPr>
          <a:xfrm>
            <a:off x="4566878" y="790244"/>
            <a:ext cx="2328107" cy="731666"/>
            <a:chOff x="4605112" y="762548"/>
            <a:chExt cx="2328107" cy="731666"/>
          </a:xfrm>
          <a:solidFill>
            <a:schemeClr val="accent4"/>
          </a:solidFill>
        </p:grpSpPr>
        <p:sp>
          <p:nvSpPr>
            <p:cNvPr id="102" name="Speech Bubble: Rectangle 101">
              <a:extLst>
                <a:ext uri="{FF2B5EF4-FFF2-40B4-BE49-F238E27FC236}">
                  <a16:creationId xmlns:a16="http://schemas.microsoft.com/office/drawing/2014/main" id="{2B8716C0-6A93-42C8-94CD-9D5641B848C8}"/>
                </a:ext>
              </a:extLst>
            </p:cNvPr>
            <p:cNvSpPr/>
            <p:nvPr/>
          </p:nvSpPr>
          <p:spPr>
            <a:xfrm>
              <a:off x="4605112" y="762548"/>
              <a:ext cx="2328107" cy="63495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Initiator can grant Initiator or Enabler permissions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90AE117-7FBB-41B7-ADFF-F3D427C96BD4}"/>
                </a:ext>
              </a:extLst>
            </p:cNvPr>
            <p:cNvSpPr/>
            <p:nvPr/>
          </p:nvSpPr>
          <p:spPr>
            <a:xfrm rot="10800000">
              <a:off x="4827163" y="1392070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DF3B558-3DCB-4059-BC07-F4FFB3A8A25F}"/>
              </a:ext>
            </a:extLst>
          </p:cNvPr>
          <p:cNvGrpSpPr/>
          <p:nvPr/>
        </p:nvGrpSpPr>
        <p:grpSpPr>
          <a:xfrm>
            <a:off x="8033842" y="3060673"/>
            <a:ext cx="2328107" cy="730092"/>
            <a:chOff x="4605112" y="667409"/>
            <a:chExt cx="2328107" cy="730092"/>
          </a:xfrm>
          <a:solidFill>
            <a:schemeClr val="accent4"/>
          </a:solidFill>
        </p:grpSpPr>
        <p:sp>
          <p:nvSpPr>
            <p:cNvPr id="104" name="Speech Bubble: Rectangle 103">
              <a:extLst>
                <a:ext uri="{FF2B5EF4-FFF2-40B4-BE49-F238E27FC236}">
                  <a16:creationId xmlns:a16="http://schemas.microsoft.com/office/drawing/2014/main" id="{756214CB-2BCE-4036-8FAD-895C17D210C0}"/>
                </a:ext>
              </a:extLst>
            </p:cNvPr>
            <p:cNvSpPr/>
            <p:nvPr/>
          </p:nvSpPr>
          <p:spPr>
            <a:xfrm>
              <a:off x="4605112" y="762548"/>
              <a:ext cx="2328107" cy="634953"/>
            </a:xfrm>
            <a:prstGeom prst="wedgeRectCallout">
              <a:avLst>
                <a:gd name="adj1" fmla="val 33459"/>
                <a:gd name="adj2" fmla="val 30851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Enabler can only grant Enabler permission</a:t>
              </a:r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08370C38-A7D9-4055-B7A3-CB1EA07064F0}"/>
                </a:ext>
              </a:extLst>
            </p:cNvPr>
            <p:cNvSpPr/>
            <p:nvPr/>
          </p:nvSpPr>
          <p:spPr>
            <a:xfrm>
              <a:off x="4827163" y="667409"/>
              <a:ext cx="223900" cy="102144"/>
            </a:xfrm>
            <a:prstGeom prst="triangl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3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aswitch template">
  <a:themeElements>
    <a:clrScheme name="Metaswitch 2019">
      <a:dk1>
        <a:srgbClr val="A3A0A3"/>
      </a:dk1>
      <a:lt1>
        <a:sysClr val="window" lastClr="FFFFFF"/>
      </a:lt1>
      <a:dk2>
        <a:srgbClr val="00274B"/>
      </a:dk2>
      <a:lt2>
        <a:srgbClr val="FFFFFF"/>
      </a:lt2>
      <a:accent1>
        <a:srgbClr val="00274B"/>
      </a:accent1>
      <a:accent2>
        <a:srgbClr val="D9731D"/>
      </a:accent2>
      <a:accent3>
        <a:srgbClr val="A3A0A3"/>
      </a:accent3>
      <a:accent4>
        <a:srgbClr val="314F8F"/>
      </a:accent4>
      <a:accent5>
        <a:srgbClr val="FB9200"/>
      </a:accent5>
      <a:accent6>
        <a:srgbClr val="021334"/>
      </a:accent6>
      <a:hlink>
        <a:srgbClr val="FB9200"/>
      </a:hlink>
      <a:folHlink>
        <a:srgbClr val="314F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aswitch corporate template widescreen.potm" id="{48F29C34-E149-4153-B11B-937C3C0175F8}" vid="{5A908706-B034-4EC9-B0F7-D72D9BB31935}"/>
    </a:ext>
  </a:extLst>
</a:theme>
</file>

<file path=ppt/theme/theme2.xml><?xml version="1.0" encoding="utf-8"?>
<a:theme xmlns:a="http://schemas.openxmlformats.org/drawingml/2006/main" name="1_metaswitch template">
  <a:themeElements>
    <a:clrScheme name="Metaswitch 2019">
      <a:dk1>
        <a:srgbClr val="A3A0A3"/>
      </a:dk1>
      <a:lt1>
        <a:sysClr val="window" lastClr="FFFFFF"/>
      </a:lt1>
      <a:dk2>
        <a:srgbClr val="00274B"/>
      </a:dk2>
      <a:lt2>
        <a:srgbClr val="FFFFFF"/>
      </a:lt2>
      <a:accent1>
        <a:srgbClr val="00274B"/>
      </a:accent1>
      <a:accent2>
        <a:srgbClr val="D9731D"/>
      </a:accent2>
      <a:accent3>
        <a:srgbClr val="A3A0A3"/>
      </a:accent3>
      <a:accent4>
        <a:srgbClr val="314F8F"/>
      </a:accent4>
      <a:accent5>
        <a:srgbClr val="FB9200"/>
      </a:accent5>
      <a:accent6>
        <a:srgbClr val="021334"/>
      </a:accent6>
      <a:hlink>
        <a:srgbClr val="FB9200"/>
      </a:hlink>
      <a:folHlink>
        <a:srgbClr val="314F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aswitch corporate template widescreen.potm" id="{A054EA55-2D11-45A1-B0D5-F2827742997D}" vid="{0FF33BE5-CBFF-490B-BA01-E6A11FAF59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C094560A76A418166EDA7E079875C" ma:contentTypeVersion="11" ma:contentTypeDescription="Create a new document." ma:contentTypeScope="" ma:versionID="4c3719896d1f7ae2715ad7db4d4041b6">
  <xsd:schema xmlns:xsd="http://www.w3.org/2001/XMLSchema" xmlns:xs="http://www.w3.org/2001/XMLSchema" xmlns:p="http://schemas.microsoft.com/office/2006/metadata/properties" xmlns:ns2="165779ff-2a86-4dc0-9151-bcc526be2080" xmlns:ns3="f9319261-2c9d-4900-b358-0395a2905ca2" targetNamespace="http://schemas.microsoft.com/office/2006/metadata/properties" ma:root="true" ma:fieldsID="bad1fdef3642df3f403f0d282173d524" ns2:_="" ns3:_="">
    <xsd:import namespace="165779ff-2a86-4dc0-9151-bcc526be2080"/>
    <xsd:import namespace="f9319261-2c9d-4900-b358-0395a2905c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779ff-2a86-4dc0-9151-bcc526be2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19261-2c9d-4900-b358-0395a2905c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FA9D89-3AB3-44C6-B8D5-334C26AB3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773EE-96E6-41E6-A562-EB6DB2797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5779ff-2a86-4dc0-9151-bcc526be2080"/>
    <ds:schemaRef ds:uri="f9319261-2c9d-4900-b358-0395a2905c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44E2A3-84A1-427F-BBC8-11095874440F}">
  <ds:schemaRefs>
    <ds:schemaRef ds:uri="http://schemas.openxmlformats.org/package/2006/metadata/core-properties"/>
    <ds:schemaRef ds:uri="f9319261-2c9d-4900-b358-0395a2905ca2"/>
    <ds:schemaRef ds:uri="http://purl.org/dc/dcmitype/"/>
    <ds:schemaRef ds:uri="http://schemas.microsoft.com/office/infopath/2007/PartnerControls"/>
    <ds:schemaRef ds:uri="http://purl.org/dc/terms/"/>
    <ds:schemaRef ds:uri="165779ff-2a86-4dc0-9151-bcc526be208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Metaswitch corporate template widescreen</Template>
  <TotalTime>31505</TotalTime>
  <Words>1170</Words>
  <Application>Microsoft Office PowerPoint</Application>
  <PresentationFormat>Widescreen</PresentationFormat>
  <Paragraphs>272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Segoe UI</vt:lpstr>
      <vt:lpstr>Wingdings 3</vt:lpstr>
      <vt:lpstr>metaswitch template</vt:lpstr>
      <vt:lpstr>1_metaswitch template</vt:lpstr>
      <vt:lpstr>Simplifying the Full Attestation Enterprise Problem</vt:lpstr>
      <vt:lpstr>STIR/SHAKEN context</vt:lpstr>
      <vt:lpstr>Guiding Principles: Central TN Database</vt:lpstr>
      <vt:lpstr>Central TN Database - Definitions</vt:lpstr>
      <vt:lpstr>Central TN Database – Enterprise identity</vt:lpstr>
      <vt:lpstr>Simple Enterprise example – TN assignment</vt:lpstr>
      <vt:lpstr>Simple Enterprise example – call flow</vt:lpstr>
      <vt:lpstr>Complex Enterprise example – TN assignment</vt:lpstr>
      <vt:lpstr>Complex Enterprise example – Permissions</vt:lpstr>
      <vt:lpstr>Complex Enterprise example – call flow</vt:lpstr>
      <vt:lpstr>Complex Enterprise example – Alternative routing tree</vt:lpstr>
      <vt:lpstr>Complex Enterprise example – potential SIP attacks</vt:lpstr>
      <vt:lpstr>Central TN Database – Reputation check on Enterprises</vt:lpstr>
      <vt:lpstr>Central TN Database -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Brown</dc:creator>
  <cp:lastModifiedBy>Peter Brown</cp:lastModifiedBy>
  <cp:revision>208</cp:revision>
  <cp:lastPrinted>2019-12-04T01:36:50Z</cp:lastPrinted>
  <dcterms:created xsi:type="dcterms:W3CDTF">2019-07-29T22:02:52Z</dcterms:created>
  <dcterms:modified xsi:type="dcterms:W3CDTF">2020-01-28T22:27:02Z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0x01010013DC094560A76A418166EDA7E079875C</vt:lpwstr>
  </property>
</Properties>
</file>