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5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C284-EDD6-1F46-8DF6-511C35EC0D2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C52-D0A7-F448-8601-5EF9B6B90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C284-EDD6-1F46-8DF6-511C35EC0D2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C52-D0A7-F448-8601-5EF9B6B90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6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C284-EDD6-1F46-8DF6-511C35EC0D2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C52-D0A7-F448-8601-5EF9B6B90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C284-EDD6-1F46-8DF6-511C35EC0D2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C52-D0A7-F448-8601-5EF9B6B90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4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C284-EDD6-1F46-8DF6-511C35EC0D2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C52-D0A7-F448-8601-5EF9B6B90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3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C284-EDD6-1F46-8DF6-511C35EC0D2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C52-D0A7-F448-8601-5EF9B6B90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3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C284-EDD6-1F46-8DF6-511C35EC0D2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C52-D0A7-F448-8601-5EF9B6B90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7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C284-EDD6-1F46-8DF6-511C35EC0D2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C52-D0A7-F448-8601-5EF9B6B90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3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C284-EDD6-1F46-8DF6-511C35EC0D2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C52-D0A7-F448-8601-5EF9B6B90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1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C284-EDD6-1F46-8DF6-511C35EC0D2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C52-D0A7-F448-8601-5EF9B6B90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2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C284-EDD6-1F46-8DF6-511C35EC0D2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A0C52-D0A7-F448-8601-5EF9B6B90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3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6C284-EDD6-1F46-8DF6-511C35EC0D29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A0C52-D0A7-F448-8601-5EF9B6B90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8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605" y="305152"/>
            <a:ext cx="7772400" cy="1470025"/>
          </a:xfrm>
        </p:spPr>
        <p:txBody>
          <a:bodyPr/>
          <a:lstStyle/>
          <a:p>
            <a:r>
              <a:rPr lang="en-US" dirty="0" smtClean="0"/>
              <a:t>ATIS-1000080 Errata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343" y="1428474"/>
            <a:ext cx="8496644" cy="4761581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IPNNI-2018-00117R000    First errata submission </a:t>
            </a:r>
            <a:r>
              <a:rPr lang="en-US" sz="2800" dirty="0" smtClean="0"/>
              <a:t>(10/23/18 meeting)</a:t>
            </a:r>
            <a:endParaRPr lang="en-US" sz="2800" dirty="0" smtClean="0"/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IPNNI-2018-00123R000    Additional changes based on IPNNI-2018-00117R000    (10/23/18 meeting)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IPNNI-2018-000138R000 Based on a *clean* version of IPNNI-2018-00123R001    (11/28/18 meeting)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IPNNI-2018-00150R000  Based on IPNNI-2018-00136R (12/12/18 meeting </a:t>
            </a:r>
            <a:r>
              <a:rPr lang="mr-IN" sz="2800" dirty="0" smtClean="0"/>
              <a:t>–</a:t>
            </a:r>
            <a:r>
              <a:rPr lang="en-US" sz="2800" dirty="0" smtClean="0"/>
              <a:t> NOT reviewed)</a:t>
            </a:r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Submissions for Jan. 11, 2019 meeting: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IPNNI-2019</a:t>
            </a:r>
            <a:r>
              <a:rPr lang="en-US" sz="2800" smtClean="0"/>
              <a:t>-00005R001      </a:t>
            </a:r>
            <a:r>
              <a:rPr lang="en-US" sz="2800" dirty="0" smtClean="0"/>
              <a:t>Proposed baseline document for ATIS-1000080 errata (based on IPNNI-2018-00150R000 with change marks reverted to reflect changes agreed in IPNNI-2018-00123R001)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IPNNI-2019-00006R000       Changes based on IPNNI-2019-00005000 (clean)   to incorporate handling of CRLs and details around Certificate Path Validation.  </a:t>
            </a:r>
          </a:p>
          <a:p>
            <a:pPr algn="l"/>
            <a:r>
              <a:rPr lang="en-US" sz="2800" dirty="0" smtClean="0"/>
              <a:t>  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6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605" y="0"/>
            <a:ext cx="7772400" cy="1470025"/>
          </a:xfrm>
        </p:spPr>
        <p:txBody>
          <a:bodyPr/>
          <a:lstStyle/>
          <a:p>
            <a:r>
              <a:rPr lang="en-US" dirty="0" smtClean="0"/>
              <a:t>ATIS-1000084 Errata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343" y="1190395"/>
            <a:ext cx="8496644" cy="4761581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600" dirty="0" smtClean="0"/>
              <a:t>IPNNI-2018-000139R000 First Errata submission, including CRL handling and other edits  (11/28/18 Meeting)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 smtClean="0"/>
              <a:t>IPNNI-2018-00151R000  Submitted as baseline, based on IPNNI-2018-000138R001 (12/12/18 Meeting)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 smtClean="0"/>
              <a:t>IPNNI-2018-00152R000 based on clean version of </a:t>
            </a:r>
            <a:r>
              <a:rPr lang="en-US" sz="2600" dirty="0" smtClean="0"/>
              <a:t>IPNNI-2018-00151R000   - Submitted for discussion at 12/12/28 meeting with action to revise as discussed</a:t>
            </a:r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Submissions for Jan. 11, 2019 meeting: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dirty="0" smtClean="0"/>
              <a:t>IPNNI-2019-00004R00     Proposed baseline document for ATIS-1000080 errata  (editorial changes and removal of CRL handling)</a:t>
            </a:r>
          </a:p>
          <a:p>
            <a:pPr algn="l"/>
            <a:r>
              <a:rPr lang="en-US" sz="2800" dirty="0" smtClean="0"/>
              <a:t>  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574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280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ATIS-1000080 Errata</vt:lpstr>
      <vt:lpstr>ATIS-1000084 Errata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ATIS-1000080 Errata</dc:title>
  <dc:creator>ML Barnes</dc:creator>
  <cp:lastModifiedBy>ML Barnes</cp:lastModifiedBy>
  <cp:revision>9</cp:revision>
  <dcterms:created xsi:type="dcterms:W3CDTF">2019-01-11T08:33:36Z</dcterms:created>
  <dcterms:modified xsi:type="dcterms:W3CDTF">2019-01-11T14:51:50Z</dcterms:modified>
</cp:coreProperties>
</file>