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5" r:id="rId2"/>
    <p:sldId id="4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E6E6E6"/>
    <a:srgbClr val="CCFFCC"/>
    <a:srgbClr val="FFFFCC"/>
    <a:srgbClr val="FFCCCC"/>
    <a:srgbClr val="CC9999"/>
    <a:srgbClr val="FFFF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0" autoAdjust="0"/>
    <p:restoredTop sz="99376" autoAdjust="0"/>
  </p:normalViewPr>
  <p:slideViewPr>
    <p:cSldViewPr snapToGrid="0">
      <p:cViewPr>
        <p:scale>
          <a:sx n="100" d="100"/>
          <a:sy n="100" d="100"/>
        </p:scale>
        <p:origin x="-16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04754-14C4-A94F-92B5-6CDD4F11430D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EBF18-9586-634F-91D5-DF1ED527D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229E6-E03D-5B44-9BCD-84AD9F61714C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95B2-227A-FC41-AA4C-F366E8807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8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9123-36DB-3449-96B5-E584E4A23F6A}" type="datetime1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9F3B-6875-184D-8910-03F0C42C1298}" type="datetime1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0E84-AD46-A846-A8CA-6C64305BAE57}" type="datetime1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6157-48F9-D449-9FFB-D7E49A2B0F31}" type="datetime1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0EC-7610-5649-BCE0-408A7F25AB61}" type="datetime1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0460-D5B2-5949-AB31-AB6EE96D40ED}" type="datetime1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6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C739-410D-6543-9FC6-A047E4921148}" type="datetime1">
              <a:rPr lang="en-US" smtClean="0"/>
              <a:t>8/7/18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7486-ACC7-854D-AA3A-8F05D45ADAA5}" type="datetime1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8514-A32A-0F45-9059-A8B060861567}" type="datetime1">
              <a:rPr lang="en-US" smtClean="0"/>
              <a:t>8/7/18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50E9-D755-AA4A-A7C4-8B06C65CA743}" type="datetime1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9A11-E8CC-A347-8262-ABEF55108803}" type="datetime1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0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160C-F0C5-1241-8C2F-5834E0C988E2}" type="datetime1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4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32431" y="2762190"/>
            <a:ext cx="8857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FF"/>
                </a:solidFill>
              </a:rPr>
              <a:t>Sending Verstat for Private Calls</a:t>
            </a:r>
            <a:endParaRPr lang="en-US" sz="3200" dirty="0">
              <a:solidFill>
                <a:srgbClr val="33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8422" y="3850198"/>
            <a:ext cx="3504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David Hancock, Chris Wendt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August 7, 2018 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3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3gpp TS 24.229 update to support Verstat for private calls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 version of TS 24.229 cannot send Verstat when INVITE contains </a:t>
            </a:r>
            <a:r>
              <a:rPr lang="en-US" sz="2400" dirty="0" err="1" smtClean="0"/>
              <a:t>Privacy:id</a:t>
            </a:r>
            <a:endParaRPr lang="en-US" sz="2400" dirty="0" smtClean="0"/>
          </a:p>
          <a:p>
            <a:pPr lvl="1"/>
            <a:r>
              <a:rPr lang="en-US" sz="2000" dirty="0" smtClean="0"/>
              <a:t>TS 24.229 mandates that Verstat must be added to any PAID and From header that contains PASSporT "orig" TN</a:t>
            </a:r>
          </a:p>
          <a:p>
            <a:pPr lvl="1"/>
            <a:r>
              <a:rPr lang="en-US" sz="2000" dirty="0" smtClean="0"/>
              <a:t>Therefore, Verstat is not sent to called UE when INVITE contains </a:t>
            </a:r>
            <a:r>
              <a:rPr lang="en-US" sz="2000" dirty="0" err="1" smtClean="0"/>
              <a:t>Privacy:id</a:t>
            </a:r>
            <a:r>
              <a:rPr lang="en-US" sz="2000" dirty="0" smtClean="0"/>
              <a:t>, since PAID header is removed, and From header contains </a:t>
            </a:r>
            <a:r>
              <a:rPr lang="en-US" sz="2000" dirty="0" err="1" smtClean="0"/>
              <a:t>sip:anonymous@anonymous.invalid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dirty="0" smtClean="0"/>
              <a:t>Proposal </a:t>
            </a:r>
            <a:r>
              <a:rPr lang="mr-IN" dirty="0" smtClean="0"/>
              <a:t>–</a:t>
            </a:r>
            <a:r>
              <a:rPr lang="en-US" dirty="0" smtClean="0"/>
              <a:t> update TS </a:t>
            </a:r>
            <a:r>
              <a:rPr lang="en-US" dirty="0"/>
              <a:t>24.229</a:t>
            </a:r>
          </a:p>
          <a:p>
            <a:pPr lvl="1"/>
            <a:r>
              <a:rPr lang="en-US" dirty="0" smtClean="0"/>
              <a:t>In addition to current procedures, mandate that Verstat must also be added to </a:t>
            </a:r>
            <a:r>
              <a:rPr lang="en-US" dirty="0"/>
              <a:t>From header that contains </a:t>
            </a:r>
            <a:r>
              <a:rPr lang="en-US" dirty="0" smtClean="0"/>
              <a:t>a URI </a:t>
            </a:r>
            <a:r>
              <a:rPr lang="en-US" dirty="0"/>
              <a:t>user-part of "anonymous"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1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81657</TotalTime>
  <Words>124</Words>
  <Application>Microsoft Macintosh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3gpp TS 24.229 update to support Verstat for private calls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Flows for STIR-SHAKEN PoC – June 2017</dc:title>
  <dc:creator>Mohit Gupta</dc:creator>
  <cp:lastModifiedBy>David Hancock</cp:lastModifiedBy>
  <cp:revision>1015</cp:revision>
  <dcterms:created xsi:type="dcterms:W3CDTF">2017-06-06T19:51:34Z</dcterms:created>
  <dcterms:modified xsi:type="dcterms:W3CDTF">2018-08-07T16:13:28Z</dcterms:modified>
</cp:coreProperties>
</file>