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6"/>
  </p:notesMasterIdLst>
  <p:sldIdLst>
    <p:sldId id="304" r:id="rId2"/>
    <p:sldId id="310" r:id="rId3"/>
    <p:sldId id="337" r:id="rId4"/>
    <p:sldId id="32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bir Das" initials="sdas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2D3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515" autoAdjust="0"/>
  </p:normalViewPr>
  <p:slideViewPr>
    <p:cSldViewPr>
      <p:cViewPr varScale="1">
        <p:scale>
          <a:sx n="73" d="100"/>
          <a:sy n="73" d="100"/>
        </p:scale>
        <p:origin x="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26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DF75B51-768B-4D90-AD0E-34BE2B2631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8736A-DC4D-484B-BCE3-4FC1068E96B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8736A-DC4D-484B-BCE3-4FC1068E96B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75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8736A-DC4D-484B-BCE3-4FC1068E96B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3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5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6" name="Picture 41" descr="ietf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971800"/>
            <a:ext cx="15240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F0DD83-68F9-46C2-9DB0-78C9B0C342B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1CFC7-1870-4AB2-8533-234CB39C50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456F9-A066-41EC-BF81-DD42D5FACA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07323-997D-4A35-902A-93CDB0888E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747233" y="1270000"/>
            <a:ext cx="7955221" cy="49414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B6E77-E0DC-49FD-AF36-ED9E457205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0560A-94D1-41F9-8429-F613A16EB3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CA52F-F975-4597-A392-6555620A70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452B6-0278-4A81-BCD1-FB3BAEC0A81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77020-84F8-4D5A-B659-2AF598D815B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5047C-F5F2-46DF-9B73-DD50F5B322F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16B67-4FBE-4DEA-837A-ACAB0605B4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BBA78-4868-4398-AD23-39C51615C7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7391400" y="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685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D19BB9DF-5D52-4F36-BB88-5D796EABAA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ietf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91400" y="228600"/>
            <a:ext cx="15240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9" r:id="rId2"/>
    <p:sldLayoutId id="2147483678" r:id="rId3"/>
    <p:sldLayoutId id="2147483677" r:id="rId4"/>
    <p:sldLayoutId id="2147483676" r:id="rId5"/>
    <p:sldLayoutId id="2147483675" r:id="rId6"/>
    <p:sldLayoutId id="2147483674" r:id="rId7"/>
    <p:sldLayoutId id="2147483673" r:id="rId8"/>
    <p:sldLayoutId id="2147483672" r:id="rId9"/>
    <p:sldLayoutId id="2147483671" r:id="rId10"/>
    <p:sldLayoutId id="2147483670" r:id="rId11"/>
    <p:sldLayoutId id="2147483669" r:id="rId12"/>
    <p:sldLayoutId id="214748368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STIR WG</a:t>
            </a:r>
            <a:br>
              <a:rPr lang="en-US" dirty="0" smtClean="0"/>
            </a:br>
            <a:r>
              <a:rPr lang="en-US" dirty="0" smtClean="0"/>
              <a:t>IETF-102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049588"/>
            <a:ext cx="7010400" cy="2970212"/>
          </a:xfrm>
        </p:spPr>
        <p:txBody>
          <a:bodyPr/>
          <a:lstStyle/>
          <a:p>
            <a:r>
              <a:rPr lang="en-US" sz="2800" dirty="0"/>
              <a:t>PASSPorT Extension for Resource-Priority Authorization</a:t>
            </a:r>
            <a:br>
              <a:rPr lang="en-US" sz="2800" dirty="0"/>
            </a:br>
            <a:r>
              <a:rPr lang="en-US" sz="2800" dirty="0" smtClean="0"/>
              <a:t>(draft-ietf-stir-rph-06)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July 18, 2018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Ray P. Singh, Martin Dolly, Subir Das, and An  Nguyen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0DD83-68F9-46C2-9DB0-78C9B0C342B2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858000" cy="960438"/>
          </a:xfrm>
        </p:spPr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1206" y="1393495"/>
            <a:ext cx="8839200" cy="4854906"/>
          </a:xfrm>
        </p:spPr>
        <p:txBody>
          <a:bodyPr/>
          <a:lstStyle/>
          <a:p>
            <a:pPr lvl="0"/>
            <a:r>
              <a:rPr lang="en-US" sz="2800" dirty="0" smtClean="0"/>
              <a:t>Draft-ietf-stir-rph-00</a:t>
            </a:r>
            <a:r>
              <a:rPr lang="en-US" sz="2800" dirty="0"/>
              <a:t>:  PASSPorT Extension for Resource-Priority </a:t>
            </a:r>
            <a:r>
              <a:rPr lang="en-US" sz="2800" dirty="0" smtClean="0"/>
              <a:t>Authorization</a:t>
            </a:r>
          </a:p>
          <a:p>
            <a:pPr lvl="1"/>
            <a:r>
              <a:rPr lang="en-US" sz="1600" dirty="0" smtClean="0"/>
              <a:t>Provides a PASSPorT extension to convey cryptographically-signed assertion of authorization for communications “Resource-Priority”</a:t>
            </a:r>
          </a:p>
          <a:p>
            <a:pPr lvl="2"/>
            <a:r>
              <a:rPr lang="en-US" sz="1600" dirty="0" smtClean="0"/>
              <a:t>Allows authorized service providers to sign and verify content of the SIP “Resource-Priority” header field specified in [RFC4412] and used to support priority services such as National Security /Emergency Preparedness (NS/EP) Priority Services, civil Emergency and Public Safety. </a:t>
            </a:r>
          </a:p>
          <a:p>
            <a:pPr marL="693737" lvl="2" indent="0">
              <a:buNone/>
            </a:pPr>
            <a:endParaRPr lang="en-US" sz="1600" dirty="0" smtClean="0"/>
          </a:p>
          <a:p>
            <a:pPr lvl="1"/>
            <a:r>
              <a:rPr lang="en-US" sz="2400" dirty="0" smtClean="0"/>
              <a:t>Draft -00 was presented in </a:t>
            </a:r>
            <a:r>
              <a:rPr lang="en-US" sz="2400" dirty="0"/>
              <a:t>IETF-99</a:t>
            </a:r>
          </a:p>
          <a:p>
            <a:pPr lvl="1"/>
            <a:r>
              <a:rPr lang="en-US" sz="2400" dirty="0" smtClean="0"/>
              <a:t>Draft -01 was presented in IETF-100 </a:t>
            </a:r>
          </a:p>
          <a:p>
            <a:pPr lvl="1"/>
            <a:r>
              <a:rPr lang="en-US" sz="2400" dirty="0" smtClean="0"/>
              <a:t>Draft-03  was presented in IETF-101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162800" cy="960438"/>
          </a:xfrm>
        </p:spPr>
        <p:txBody>
          <a:bodyPr/>
          <a:lstStyle/>
          <a:p>
            <a:r>
              <a:rPr lang="en-US" dirty="0" smtClean="0"/>
              <a:t>Status Update After IETF-101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6200" y="1219200"/>
            <a:ext cx="8915400" cy="5562600"/>
          </a:xfrm>
        </p:spPr>
        <p:txBody>
          <a:bodyPr/>
          <a:lstStyle/>
          <a:p>
            <a:pPr lvl="1"/>
            <a:r>
              <a:rPr lang="en-US" sz="2400" dirty="0"/>
              <a:t>Draft-04 was submitted in April, 2018 addressing AD comments </a:t>
            </a:r>
          </a:p>
          <a:p>
            <a:pPr lvl="1"/>
            <a:r>
              <a:rPr lang="en-US" sz="2400" dirty="0" smtClean="0"/>
              <a:t>Draft -05 was submitted on May 05, </a:t>
            </a:r>
            <a:r>
              <a:rPr lang="en-US" sz="2400" dirty="0"/>
              <a:t>2018 </a:t>
            </a:r>
            <a:r>
              <a:rPr lang="en-US" sz="2400" dirty="0" smtClean="0"/>
              <a:t>adding JWT </a:t>
            </a:r>
            <a:r>
              <a:rPr lang="en-US" sz="2400" dirty="0"/>
              <a:t>(JSON Web Token) Claim registration </a:t>
            </a:r>
            <a:r>
              <a:rPr lang="en-US" sz="2400" dirty="0" smtClean="0"/>
              <a:t>section</a:t>
            </a:r>
          </a:p>
          <a:p>
            <a:pPr lvl="1"/>
            <a:r>
              <a:rPr lang="en-US" sz="2400" dirty="0"/>
              <a:t>Request for JWT </a:t>
            </a:r>
            <a:r>
              <a:rPr lang="en-US" sz="2400" dirty="0" smtClean="0"/>
              <a:t>Claim </a:t>
            </a:r>
            <a:r>
              <a:rPr lang="en-US" sz="2400" dirty="0"/>
              <a:t>registration for “rph” to JWT experts was submitted on May 17, 2108 </a:t>
            </a:r>
            <a:endParaRPr lang="en-US" sz="2400" dirty="0" smtClean="0"/>
          </a:p>
          <a:p>
            <a:pPr lvl="1"/>
            <a:r>
              <a:rPr lang="en-US" sz="2400" dirty="0" smtClean="0"/>
              <a:t>Draft 06 was submitted on May 24, 2018 addressing “Opsdir” comments and AD DISCUSS comments </a:t>
            </a:r>
          </a:p>
          <a:p>
            <a:pPr lvl="1"/>
            <a:r>
              <a:rPr lang="en-US" sz="2400" dirty="0" smtClean="0"/>
              <a:t>IESG approved draft-06 on July 07, 2018 </a:t>
            </a:r>
          </a:p>
          <a:p>
            <a:pPr lvl="1"/>
            <a:r>
              <a:rPr lang="en-US" sz="2400" dirty="0" smtClean="0"/>
              <a:t>IANA put the publication on temporary </a:t>
            </a:r>
            <a:r>
              <a:rPr lang="en-US" sz="2400" dirty="0"/>
              <a:t>hold </a:t>
            </a:r>
            <a:r>
              <a:rPr lang="en-US" sz="2400" dirty="0" smtClean="0"/>
              <a:t>(to verify that </a:t>
            </a:r>
          </a:p>
          <a:p>
            <a:pPr marL="693737" lvl="2" indent="0">
              <a:buNone/>
            </a:pPr>
            <a:r>
              <a:rPr lang="en-US" sz="2100" dirty="0" smtClean="0"/>
              <a:t>the </a:t>
            </a:r>
            <a:r>
              <a:rPr lang="en-US" sz="2100" dirty="0"/>
              <a:t>PASSporT Extension and JSON Web Token Claim </a:t>
            </a:r>
            <a:r>
              <a:rPr lang="en-US" sz="2100" dirty="0" smtClean="0"/>
              <a:t>registrations are okay)</a:t>
            </a:r>
          </a:p>
          <a:p>
            <a:pPr lvl="1"/>
            <a:r>
              <a:rPr lang="en-US" sz="2400" dirty="0" smtClean="0"/>
              <a:t>AD responded on July 7, 2018 citing the JWT expert approval </a:t>
            </a:r>
          </a:p>
          <a:p>
            <a:pPr marL="344487" lvl="1" indent="0">
              <a:buNone/>
            </a:pP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5172704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6858000" cy="1295400"/>
          </a:xfrm>
        </p:spPr>
        <p:txBody>
          <a:bodyPr/>
          <a:lstStyle/>
          <a:p>
            <a:r>
              <a:rPr lang="en-US" dirty="0" smtClean="0"/>
              <a:t>Current State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38200" y="2133600"/>
            <a:ext cx="8001000" cy="1600200"/>
          </a:xfrm>
        </p:spPr>
        <p:txBody>
          <a:bodyPr/>
          <a:lstStyle/>
          <a:p>
            <a:r>
              <a:rPr lang="en-US" sz="2800" dirty="0" smtClean="0"/>
              <a:t>IANA cleared the hold and completed the registry on July 13, 2018</a:t>
            </a:r>
          </a:p>
          <a:p>
            <a:r>
              <a:rPr lang="en-US" sz="2800" dirty="0"/>
              <a:t>Draft is back to the RFC editor queue </a:t>
            </a:r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171931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TF">
  <a:themeElements>
    <a:clrScheme name="IETF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IET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IETF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TF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TF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TF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TF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TF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TF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TF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TF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TF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C:\USERS\USERINF\MSOFFICE\TEMPLATE\IETF.pot</Template>
  <TotalTime>6686</TotalTime>
  <Words>237</Words>
  <Application>Microsoft Office PowerPoint</Application>
  <PresentationFormat>On-screen Show (4:3)</PresentationFormat>
  <Paragraphs>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IETF</vt:lpstr>
      <vt:lpstr>STIR WG IETF-102</vt:lpstr>
      <vt:lpstr>Background </vt:lpstr>
      <vt:lpstr>Status Update After IETF-101 </vt:lpstr>
      <vt:lpstr>Current State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RADEXT WG IETF-67</dc:title>
  <dc:creator>atriolo</dc:creator>
  <cp:lastModifiedBy>singh</cp:lastModifiedBy>
  <cp:revision>440</cp:revision>
  <dcterms:created xsi:type="dcterms:W3CDTF">2004-08-03T02:41:14Z</dcterms:created>
  <dcterms:modified xsi:type="dcterms:W3CDTF">2018-08-06T21:51:57Z</dcterms:modified>
</cp:coreProperties>
</file>