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85" r:id="rId5"/>
  </p:sldMasterIdLst>
  <p:notesMasterIdLst>
    <p:notesMasterId r:id="rId10"/>
  </p:notesMasterIdLst>
  <p:handoutMasterIdLst>
    <p:handoutMasterId r:id="rId11"/>
  </p:handoutMasterIdLst>
  <p:sldIdLst>
    <p:sldId id="285" r:id="rId6"/>
    <p:sldId id="309" r:id="rId7"/>
    <p:sldId id="310" r:id="rId8"/>
    <p:sldId id="274" r:id="rId9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063"/>
    <a:srgbClr val="FFCCFF"/>
    <a:srgbClr val="FFD9FF"/>
    <a:srgbClr val="CCFFCC"/>
    <a:srgbClr val="098899"/>
    <a:srgbClr val="D20000"/>
    <a:srgbClr val="E2EEE6"/>
    <a:srgbClr val="000000"/>
    <a:srgbClr val="B70071"/>
    <a:srgbClr val="4EB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007" autoAdjust="0"/>
  </p:normalViewPr>
  <p:slideViewPr>
    <p:cSldViewPr snapToGrid="0">
      <p:cViewPr varScale="1">
        <p:scale>
          <a:sx n="151" d="100"/>
          <a:sy n="151" d="100"/>
        </p:scale>
        <p:origin x="456" y="10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8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4B329FC-2B88-4FB4-AD1C-E601DC369F2D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D4BFB05-5DD8-4DC2-AABD-0B4CDEC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60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533B3D0-8CEF-46B1-B624-F6B4EF398FE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94BADE0-BC5F-456F-A7A9-A0DBF6C0E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5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ADE0-BC5F-456F-A7A9-A0DBF6C0E4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2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2857848" y="2068946"/>
            <a:ext cx="3443934" cy="974348"/>
            <a:chOff x="2505075" y="1986757"/>
            <a:chExt cx="4135437" cy="1169986"/>
          </a:xfrm>
        </p:grpSpPr>
        <p:sp>
          <p:nvSpPr>
            <p:cNvPr id="216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6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39" name="Group 2238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2192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212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2" y="514351"/>
            <a:ext cx="4109461" cy="47982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800" b="1" kern="1200" smtClean="0">
                <a:solidFill>
                  <a:srgbClr val="32313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2" y="994171"/>
            <a:ext cx="4109461" cy="370252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31" y="514351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8831" y="994171"/>
            <a:ext cx="4041775" cy="370252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dirty="0">
                <a:solidFill>
                  <a:srgbClr val="32313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" name="Rectangle 50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0E5D4F4-351F-4E17-9674-541502272CDF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5890183-069F-416C-ACAC-C89165F7B0EC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02F2ACA7-6E37-479F-951A-0D0539717A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7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dirty="0">
                <a:solidFill>
                  <a:srgbClr val="32313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8" name="Rectangle 57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5D82C0-3ADC-4472-B424-1CF61B350972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37AD726-0D0D-4665-B919-F4EDC8BA696D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BF86EFCD-180E-4C6C-A398-A0C4C0931D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04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BCB6CA-5BD3-4007-9041-D6511E45B98A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9306450-31B8-4393-89B1-C9AFB7D81209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309C6B75-4595-4264-9F26-8A0ABAED5C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0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F02C87"/>
              </a:gs>
              <a:gs pos="84000">
                <a:srgbClr val="8B00B6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524576"/>
            <a:ext cx="810895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1098550"/>
            <a:ext cx="810895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E77771-2FEC-48F9-856C-941E93211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6368" y="1890574"/>
            <a:ext cx="5099513" cy="209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3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365329"/>
            <a:ext cx="810895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939303"/>
            <a:ext cx="810895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505075" y="2320132"/>
            <a:ext cx="4135437" cy="1169986"/>
            <a:chOff x="2505075" y="1986757"/>
            <a:chExt cx="4135437" cy="1169986"/>
          </a:xfrm>
        </p:grpSpPr>
        <p:sp>
          <p:nvSpPr>
            <p:cNvPr id="7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6" name="Group 35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37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9727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365329"/>
            <a:ext cx="810895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rgbClr val="4A4A4A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939303"/>
            <a:ext cx="810895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rgbClr val="4A4A4A"/>
                </a:solidFill>
                <a:latin typeface="Arial" panose="020B060402020202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2505075" y="2319269"/>
            <a:ext cx="4135437" cy="1169986"/>
            <a:chOff x="2505075" y="1986757"/>
            <a:chExt cx="4135437" cy="1169986"/>
          </a:xfrm>
        </p:grpSpPr>
        <p:sp>
          <p:nvSpPr>
            <p:cNvPr id="5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0" name="Group 79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81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01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365329"/>
            <a:ext cx="810895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rgbClr val="4A4A4A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939303"/>
            <a:ext cx="810895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rgbClr val="4A4A4A"/>
                </a:solidFill>
                <a:latin typeface="Arial" panose="020B060402020202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2505075" y="2319269"/>
            <a:ext cx="4135437" cy="1169986"/>
            <a:chOff x="2505075" y="1986757"/>
            <a:chExt cx="4135437" cy="1169986"/>
          </a:xfrm>
        </p:grpSpPr>
        <p:sp>
          <p:nvSpPr>
            <p:cNvPr id="5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0" name="Group 79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81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7418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365329"/>
            <a:ext cx="810895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rgbClr val="4A4A4A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" y="939303"/>
            <a:ext cx="810895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rgbClr val="4A4A4A"/>
                </a:solidFill>
                <a:latin typeface="Arial" panose="020B060402020202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2505075" y="2319269"/>
            <a:ext cx="4135437" cy="1169986"/>
            <a:chOff x="2505075" y="1986757"/>
            <a:chExt cx="4135437" cy="1169986"/>
          </a:xfrm>
        </p:grpSpPr>
        <p:sp>
          <p:nvSpPr>
            <p:cNvPr id="5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0" name="Group 79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81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4868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153110" y="333955"/>
            <a:ext cx="4837779" cy="1025717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2505075" y="2320132"/>
            <a:ext cx="4135437" cy="1169986"/>
            <a:chOff x="2505075" y="1986757"/>
            <a:chExt cx="4135437" cy="1169986"/>
          </a:xfrm>
        </p:grpSpPr>
        <p:sp>
          <p:nvSpPr>
            <p:cNvPr id="52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7" name="Group 76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78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7606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153110" y="333955"/>
            <a:ext cx="4837779" cy="1025717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rgbClr val="4A4A4A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36" name="Group 135"/>
          <p:cNvGrpSpPr/>
          <p:nvPr userDrawn="1"/>
        </p:nvGrpSpPr>
        <p:grpSpPr>
          <a:xfrm>
            <a:off x="2505075" y="2319269"/>
            <a:ext cx="4135437" cy="1169986"/>
            <a:chOff x="2505075" y="1986757"/>
            <a:chExt cx="4135437" cy="1169986"/>
          </a:xfrm>
        </p:grpSpPr>
        <p:sp>
          <p:nvSpPr>
            <p:cNvPr id="137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2" name="Group 161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163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187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4909826" y="2084576"/>
            <a:ext cx="3443934" cy="974348"/>
            <a:chOff x="2505075" y="1986757"/>
            <a:chExt cx="4135437" cy="1169986"/>
          </a:xfrm>
        </p:grpSpPr>
        <p:sp>
          <p:nvSpPr>
            <p:cNvPr id="216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6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39" name="Group 2238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2192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6" name="Title 1"/>
          <p:cNvSpPr>
            <a:spLocks noGrp="1"/>
          </p:cNvSpPr>
          <p:nvPr>
            <p:ph type="ctrTitle" hasCustomPrompt="1"/>
          </p:nvPr>
        </p:nvSpPr>
        <p:spPr>
          <a:xfrm>
            <a:off x="226508" y="3368189"/>
            <a:ext cx="6376008" cy="644989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7" name="Subtitle 2"/>
          <p:cNvSpPr>
            <a:spLocks noGrp="1"/>
          </p:cNvSpPr>
          <p:nvPr>
            <p:ph type="subTitle" idx="1"/>
          </p:nvPr>
        </p:nvSpPr>
        <p:spPr>
          <a:xfrm>
            <a:off x="226508" y="4031739"/>
            <a:ext cx="6376008" cy="228600"/>
          </a:xfrm>
        </p:spPr>
        <p:txBody>
          <a:bodyPr anchor="ctr">
            <a:noAutofit/>
          </a:bodyPr>
          <a:lstStyle>
            <a:lvl1pPr marL="0" indent="0" algn="l">
              <a:buNone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8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26508" y="4340161"/>
            <a:ext cx="4252768" cy="32612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9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226508" y="4666283"/>
            <a:ext cx="4252768" cy="272659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aseline="0">
                <a:solidFill>
                  <a:srgbClr val="000000"/>
                </a:solidFill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873218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24" userDrawn="1">
          <p15:clr>
            <a:srgbClr val="FBAE40"/>
          </p15:clr>
        </p15:guide>
        <p15:guide id="2" pos="14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204788"/>
            <a:ext cx="3008313" cy="871538"/>
          </a:xfrm>
        </p:spPr>
        <p:txBody>
          <a:bodyPr anchor="b">
            <a:normAutofit/>
          </a:bodyPr>
          <a:lstStyle>
            <a:lvl1pPr algn="l">
              <a:defRPr sz="1600" b="1">
                <a:solidFill>
                  <a:srgbClr val="2E2E2E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E4A78E5-3F11-4A25-9818-5DBD1CBAB20D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C8C55A8-FF28-426A-B8DD-94BE4DB1AA0D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8525107B-14FA-4D47-9A61-5D2680C306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03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600451"/>
            <a:ext cx="5486400" cy="425054"/>
          </a:xfrm>
        </p:spPr>
        <p:txBody>
          <a:bodyPr anchor="b">
            <a:normAutofit/>
          </a:bodyPr>
          <a:lstStyle>
            <a:lvl1pPr algn="l">
              <a:defRPr sz="1600" b="1">
                <a:solidFill>
                  <a:srgbClr val="2E2E2E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FC4A455-0F28-4D09-8346-A5F527550A7E}"/>
              </a:ext>
            </a:extLst>
          </p:cNvPr>
          <p:cNvSpPr txBox="1"/>
          <p:nvPr userDrawn="1"/>
        </p:nvSpPr>
        <p:spPr>
          <a:xfrm>
            <a:off x="384047" y="488703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48DE324-5910-4929-924F-71F2E5768C18}"/>
              </a:ext>
            </a:extLst>
          </p:cNvPr>
          <p:cNvSpPr txBox="1"/>
          <p:nvPr userDrawn="1"/>
        </p:nvSpPr>
        <p:spPr>
          <a:xfrm>
            <a:off x="2565534" y="488703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D116634F-0149-4AD7-935B-67A99F8045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9419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14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3" y="731520"/>
            <a:ext cx="8229600" cy="3638076"/>
          </a:xfrm>
        </p:spPr>
        <p:txBody>
          <a:bodyPr vert="eaVert"/>
          <a:lstStyle>
            <a:lvl1pPr>
              <a:buClr>
                <a:schemeClr val="tx1"/>
              </a:buClr>
              <a:defRPr sz="1600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dirty="0">
                <a:solidFill>
                  <a:srgbClr val="32313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510AF01-DEF4-4284-9416-99BCE2B5FE0D}"/>
              </a:ext>
            </a:extLst>
          </p:cNvPr>
          <p:cNvSpPr txBox="1"/>
          <p:nvPr userDrawn="1"/>
        </p:nvSpPr>
        <p:spPr>
          <a:xfrm>
            <a:off x="384047" y="4880594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2EDDAD-FFA6-4CB7-9CF5-718CB539C392}"/>
              </a:ext>
            </a:extLst>
          </p:cNvPr>
          <p:cNvSpPr txBox="1"/>
          <p:nvPr userDrawn="1"/>
        </p:nvSpPr>
        <p:spPr>
          <a:xfrm>
            <a:off x="2565534" y="4880594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C6B2C890-8A1C-44F1-88DD-DFB31F0960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7754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54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05980"/>
            <a:ext cx="2057400" cy="4388644"/>
          </a:xfrm>
        </p:spPr>
        <p:txBody>
          <a:bodyPr vert="eaVert">
            <a:noAutofit/>
          </a:bodyPr>
          <a:lstStyle>
            <a:lvl1pPr>
              <a:defRPr sz="2000">
                <a:solidFill>
                  <a:srgbClr val="2E2E2E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5735782" cy="4388644"/>
          </a:xfrm>
        </p:spPr>
        <p:txBody>
          <a:bodyPr vert="eaVert"/>
          <a:lstStyle>
            <a:lvl1pPr>
              <a:buClr>
                <a:schemeClr val="tx1"/>
              </a:buClr>
              <a:defRPr sz="1600">
                <a:solidFill>
                  <a:srgbClr val="2E2E2E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2E2E2E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4335117" y="2287643"/>
            <a:ext cx="4398067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0" y="4731299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 userDrawn="1"/>
        </p:nvSpPr>
        <p:spPr>
          <a:xfrm>
            <a:off x="384047" y="4835519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16DAB87-30AC-4BC6-B64C-A7EEC5F0B3BF}"/>
              </a:ext>
            </a:extLst>
          </p:cNvPr>
          <p:cNvSpPr txBox="1"/>
          <p:nvPr userDrawn="1"/>
        </p:nvSpPr>
        <p:spPr>
          <a:xfrm>
            <a:off x="2565534" y="4835519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E838A625-5765-41B8-8CD2-22BDFB8CDF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42679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799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1000" y="717735"/>
            <a:ext cx="8229600" cy="3978956"/>
          </a:xfrm>
        </p:spPr>
        <p:txBody>
          <a:bodyPr>
            <a:normAutofit/>
          </a:bodyPr>
          <a:lstStyle>
            <a:lvl1pPr marL="173831" indent="-173831">
              <a:buClr>
                <a:schemeClr val="bg1"/>
              </a:buCl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5060" indent="-219075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-173831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32272" indent="-172641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26356" indent="-165497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F8798A-E997-45E8-923E-A1AB51B31F8D}"/>
              </a:ext>
            </a:extLst>
          </p:cNvPr>
          <p:cNvSpPr txBox="1"/>
          <p:nvPr userDrawn="1"/>
        </p:nvSpPr>
        <p:spPr>
          <a:xfrm>
            <a:off x="384047" y="4880592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4C827E1-C7C5-443A-BADB-ED378338CDF3}"/>
              </a:ext>
            </a:extLst>
          </p:cNvPr>
          <p:cNvSpPr txBox="1"/>
          <p:nvPr userDrawn="1"/>
        </p:nvSpPr>
        <p:spPr>
          <a:xfrm>
            <a:off x="2565534" y="4880592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0CED515D-BA0F-458A-AE03-0CDB8DD83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7752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814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0398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6499"/>
            <a:ext cx="9144000" cy="3570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3886200"/>
            <a:ext cx="6376008" cy="457200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4324350"/>
            <a:ext cx="5865341" cy="228600"/>
          </a:xfrm>
        </p:spPr>
        <p:txBody>
          <a:bodyPr anchor="ctr"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852671"/>
            <a:ext cx="1143000" cy="23368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357832" y="438150"/>
            <a:ext cx="4252768" cy="457200"/>
          </a:xfrm>
        </p:spPr>
        <p:txBody>
          <a:bodyPr anchor="ctr">
            <a:noAutofit/>
          </a:bodyPr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357832" y="819150"/>
            <a:ext cx="4252768" cy="228600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baseline="0">
                <a:solidFill>
                  <a:schemeClr val="bg1"/>
                </a:solidFill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7458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5" name="Group 224"/>
          <p:cNvGrpSpPr/>
          <p:nvPr userDrawn="1"/>
        </p:nvGrpSpPr>
        <p:grpSpPr>
          <a:xfrm>
            <a:off x="4909826" y="2082007"/>
            <a:ext cx="3443934" cy="974348"/>
            <a:chOff x="2505075" y="1986757"/>
            <a:chExt cx="4135437" cy="1169986"/>
          </a:xfrm>
        </p:grpSpPr>
        <p:sp>
          <p:nvSpPr>
            <p:cNvPr id="216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6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39" name="Group 2238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2192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1" name="Title 1"/>
          <p:cNvSpPr>
            <a:spLocks noGrp="1"/>
          </p:cNvSpPr>
          <p:nvPr>
            <p:ph type="ctrTitle" hasCustomPrompt="1"/>
          </p:nvPr>
        </p:nvSpPr>
        <p:spPr>
          <a:xfrm>
            <a:off x="226508" y="3368189"/>
            <a:ext cx="6376008" cy="644989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2" name="Subtitle 2"/>
          <p:cNvSpPr>
            <a:spLocks noGrp="1"/>
          </p:cNvSpPr>
          <p:nvPr>
            <p:ph type="subTitle" idx="1"/>
          </p:nvPr>
        </p:nvSpPr>
        <p:spPr>
          <a:xfrm>
            <a:off x="226508" y="4031739"/>
            <a:ext cx="6376008" cy="228600"/>
          </a:xfrm>
        </p:spPr>
        <p:txBody>
          <a:bodyPr anchor="ctr"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3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26508" y="4340161"/>
            <a:ext cx="4252768" cy="32612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4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226508" y="4666283"/>
            <a:ext cx="4252768" cy="272659"/>
          </a:xfrm>
        </p:spPr>
        <p:txBody>
          <a:bodyPr anchor="ctr">
            <a:no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6781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5" name="Group 224"/>
          <p:cNvGrpSpPr/>
          <p:nvPr userDrawn="1"/>
        </p:nvGrpSpPr>
        <p:grpSpPr>
          <a:xfrm>
            <a:off x="2850033" y="2082007"/>
            <a:ext cx="3443934" cy="974348"/>
            <a:chOff x="2505075" y="1986757"/>
            <a:chExt cx="4135437" cy="1169986"/>
          </a:xfrm>
        </p:grpSpPr>
        <p:sp>
          <p:nvSpPr>
            <p:cNvPr id="2165" name="Freeform 144"/>
            <p:cNvSpPr>
              <a:spLocks/>
            </p:cNvSpPr>
            <p:nvPr userDrawn="1"/>
          </p:nvSpPr>
          <p:spPr bwMode="auto">
            <a:xfrm>
              <a:off x="3902075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5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5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2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5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0" y="167"/>
                    <a:pt x="62" y="176"/>
                    <a:pt x="85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" name="Freeform 145"/>
            <p:cNvSpPr>
              <a:spLocks noEditPoints="1"/>
            </p:cNvSpPr>
            <p:nvPr userDrawn="1"/>
          </p:nvSpPr>
          <p:spPr bwMode="auto">
            <a:xfrm>
              <a:off x="4089400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Freeform 146"/>
            <p:cNvSpPr>
              <a:spLocks/>
            </p:cNvSpPr>
            <p:nvPr userDrawn="1"/>
          </p:nvSpPr>
          <p:spPr bwMode="auto">
            <a:xfrm>
              <a:off x="4316413" y="2829719"/>
              <a:ext cx="258762" cy="177800"/>
            </a:xfrm>
            <a:custGeom>
              <a:avLst/>
              <a:gdLst>
                <a:gd name="T0" fmla="*/ 187 w 252"/>
                <a:gd name="T1" fmla="*/ 0 h 172"/>
                <a:gd name="T2" fmla="*/ 128 w 252"/>
                <a:gd name="T3" fmla="*/ 33 h 172"/>
                <a:gd name="T4" fmla="*/ 72 w 252"/>
                <a:gd name="T5" fmla="*/ 0 h 172"/>
                <a:gd name="T6" fmla="*/ 20 w 252"/>
                <a:gd name="T7" fmla="*/ 28 h 172"/>
                <a:gd name="T8" fmla="*/ 20 w 252"/>
                <a:gd name="T9" fmla="*/ 4 h 172"/>
                <a:gd name="T10" fmla="*/ 0 w 252"/>
                <a:gd name="T11" fmla="*/ 4 h 172"/>
                <a:gd name="T12" fmla="*/ 0 w 252"/>
                <a:gd name="T13" fmla="*/ 172 h 172"/>
                <a:gd name="T14" fmla="*/ 20 w 252"/>
                <a:gd name="T15" fmla="*/ 172 h 172"/>
                <a:gd name="T16" fmla="*/ 20 w 252"/>
                <a:gd name="T17" fmla="*/ 75 h 172"/>
                <a:gd name="T18" fmla="*/ 70 w 252"/>
                <a:gd name="T19" fmla="*/ 19 h 172"/>
                <a:gd name="T20" fmla="*/ 116 w 252"/>
                <a:gd name="T21" fmla="*/ 72 h 172"/>
                <a:gd name="T22" fmla="*/ 116 w 252"/>
                <a:gd name="T23" fmla="*/ 172 h 172"/>
                <a:gd name="T24" fmla="*/ 136 w 252"/>
                <a:gd name="T25" fmla="*/ 172 h 172"/>
                <a:gd name="T26" fmla="*/ 136 w 252"/>
                <a:gd name="T27" fmla="*/ 74 h 172"/>
                <a:gd name="T28" fmla="*/ 151 w 252"/>
                <a:gd name="T29" fmla="*/ 33 h 172"/>
                <a:gd name="T30" fmla="*/ 185 w 252"/>
                <a:gd name="T31" fmla="*/ 19 h 172"/>
                <a:gd name="T32" fmla="*/ 219 w 252"/>
                <a:gd name="T33" fmla="*/ 33 h 172"/>
                <a:gd name="T34" fmla="*/ 232 w 252"/>
                <a:gd name="T35" fmla="*/ 73 h 172"/>
                <a:gd name="T36" fmla="*/ 232 w 252"/>
                <a:gd name="T37" fmla="*/ 172 h 172"/>
                <a:gd name="T38" fmla="*/ 252 w 252"/>
                <a:gd name="T39" fmla="*/ 172 h 172"/>
                <a:gd name="T40" fmla="*/ 252 w 252"/>
                <a:gd name="T41" fmla="*/ 71 h 172"/>
                <a:gd name="T42" fmla="*/ 187 w 252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72">
                  <a:moveTo>
                    <a:pt x="187" y="0"/>
                  </a:moveTo>
                  <a:cubicBezTo>
                    <a:pt x="161" y="0"/>
                    <a:pt x="142" y="11"/>
                    <a:pt x="128" y="33"/>
                  </a:cubicBezTo>
                  <a:cubicBezTo>
                    <a:pt x="120" y="19"/>
                    <a:pt x="104" y="0"/>
                    <a:pt x="72" y="0"/>
                  </a:cubicBezTo>
                  <a:cubicBezTo>
                    <a:pt x="45" y="0"/>
                    <a:pt x="30" y="14"/>
                    <a:pt x="20" y="2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44"/>
                    <a:pt x="42" y="19"/>
                    <a:pt x="70" y="19"/>
                  </a:cubicBezTo>
                  <a:cubicBezTo>
                    <a:pt x="98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74"/>
                    <a:pt x="136" y="74"/>
                    <a:pt x="136" y="74"/>
                  </a:cubicBezTo>
                  <a:cubicBezTo>
                    <a:pt x="136" y="58"/>
                    <a:pt x="141" y="44"/>
                    <a:pt x="151" y="33"/>
                  </a:cubicBezTo>
                  <a:cubicBezTo>
                    <a:pt x="160" y="24"/>
                    <a:pt x="172" y="19"/>
                    <a:pt x="185" y="19"/>
                  </a:cubicBezTo>
                  <a:cubicBezTo>
                    <a:pt x="200" y="19"/>
                    <a:pt x="211" y="24"/>
                    <a:pt x="219" y="33"/>
                  </a:cubicBezTo>
                  <a:cubicBezTo>
                    <a:pt x="227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2" y="172"/>
                    <a:pt x="252" y="172"/>
                    <a:pt x="252" y="172"/>
                  </a:cubicBezTo>
                  <a:cubicBezTo>
                    <a:pt x="252" y="71"/>
                    <a:pt x="252" y="71"/>
                    <a:pt x="252" y="71"/>
                  </a:cubicBezTo>
                  <a:cubicBezTo>
                    <a:pt x="252" y="28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Freeform 147"/>
            <p:cNvSpPr>
              <a:spLocks/>
            </p:cNvSpPr>
            <p:nvPr userDrawn="1"/>
          </p:nvSpPr>
          <p:spPr bwMode="auto">
            <a:xfrm>
              <a:off x="4632325" y="2829719"/>
              <a:ext cx="260350" cy="177800"/>
            </a:xfrm>
            <a:custGeom>
              <a:avLst/>
              <a:gdLst>
                <a:gd name="T0" fmla="*/ 187 w 253"/>
                <a:gd name="T1" fmla="*/ 0 h 172"/>
                <a:gd name="T2" fmla="*/ 129 w 253"/>
                <a:gd name="T3" fmla="*/ 33 h 172"/>
                <a:gd name="T4" fmla="*/ 73 w 253"/>
                <a:gd name="T5" fmla="*/ 0 h 172"/>
                <a:gd name="T6" fmla="*/ 21 w 253"/>
                <a:gd name="T7" fmla="*/ 28 h 172"/>
                <a:gd name="T8" fmla="*/ 21 w 253"/>
                <a:gd name="T9" fmla="*/ 4 h 172"/>
                <a:gd name="T10" fmla="*/ 0 w 253"/>
                <a:gd name="T11" fmla="*/ 4 h 172"/>
                <a:gd name="T12" fmla="*/ 0 w 253"/>
                <a:gd name="T13" fmla="*/ 172 h 172"/>
                <a:gd name="T14" fmla="*/ 21 w 253"/>
                <a:gd name="T15" fmla="*/ 172 h 172"/>
                <a:gd name="T16" fmla="*/ 21 w 253"/>
                <a:gd name="T17" fmla="*/ 75 h 172"/>
                <a:gd name="T18" fmla="*/ 71 w 253"/>
                <a:gd name="T19" fmla="*/ 19 h 172"/>
                <a:gd name="T20" fmla="*/ 116 w 253"/>
                <a:gd name="T21" fmla="*/ 72 h 172"/>
                <a:gd name="T22" fmla="*/ 116 w 253"/>
                <a:gd name="T23" fmla="*/ 172 h 172"/>
                <a:gd name="T24" fmla="*/ 137 w 253"/>
                <a:gd name="T25" fmla="*/ 172 h 172"/>
                <a:gd name="T26" fmla="*/ 137 w 253"/>
                <a:gd name="T27" fmla="*/ 74 h 172"/>
                <a:gd name="T28" fmla="*/ 152 w 253"/>
                <a:gd name="T29" fmla="*/ 33 h 172"/>
                <a:gd name="T30" fmla="*/ 186 w 253"/>
                <a:gd name="T31" fmla="*/ 19 h 172"/>
                <a:gd name="T32" fmla="*/ 220 w 253"/>
                <a:gd name="T33" fmla="*/ 33 h 172"/>
                <a:gd name="T34" fmla="*/ 232 w 253"/>
                <a:gd name="T35" fmla="*/ 73 h 172"/>
                <a:gd name="T36" fmla="*/ 232 w 253"/>
                <a:gd name="T37" fmla="*/ 172 h 172"/>
                <a:gd name="T38" fmla="*/ 253 w 253"/>
                <a:gd name="T39" fmla="*/ 172 h 172"/>
                <a:gd name="T40" fmla="*/ 253 w 253"/>
                <a:gd name="T41" fmla="*/ 71 h 172"/>
                <a:gd name="T42" fmla="*/ 187 w 253"/>
                <a:gd name="T4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3" h="172">
                  <a:moveTo>
                    <a:pt x="187" y="0"/>
                  </a:moveTo>
                  <a:cubicBezTo>
                    <a:pt x="162" y="0"/>
                    <a:pt x="142" y="11"/>
                    <a:pt x="129" y="33"/>
                  </a:cubicBezTo>
                  <a:cubicBezTo>
                    <a:pt x="121" y="19"/>
                    <a:pt x="105" y="0"/>
                    <a:pt x="73" y="0"/>
                  </a:cubicBezTo>
                  <a:cubicBezTo>
                    <a:pt x="46" y="0"/>
                    <a:pt x="31" y="14"/>
                    <a:pt x="21" y="2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44"/>
                    <a:pt x="43" y="19"/>
                    <a:pt x="71" y="19"/>
                  </a:cubicBezTo>
                  <a:cubicBezTo>
                    <a:pt x="99" y="19"/>
                    <a:pt x="116" y="39"/>
                    <a:pt x="116" y="72"/>
                  </a:cubicBezTo>
                  <a:cubicBezTo>
                    <a:pt x="116" y="172"/>
                    <a:pt x="116" y="172"/>
                    <a:pt x="116" y="172"/>
                  </a:cubicBezTo>
                  <a:cubicBezTo>
                    <a:pt x="137" y="172"/>
                    <a:pt x="137" y="172"/>
                    <a:pt x="137" y="172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7" y="58"/>
                    <a:pt x="142" y="44"/>
                    <a:pt x="152" y="33"/>
                  </a:cubicBezTo>
                  <a:cubicBezTo>
                    <a:pt x="161" y="24"/>
                    <a:pt x="173" y="19"/>
                    <a:pt x="186" y="19"/>
                  </a:cubicBezTo>
                  <a:cubicBezTo>
                    <a:pt x="200" y="19"/>
                    <a:pt x="212" y="24"/>
                    <a:pt x="220" y="33"/>
                  </a:cubicBezTo>
                  <a:cubicBezTo>
                    <a:pt x="228" y="42"/>
                    <a:pt x="232" y="56"/>
                    <a:pt x="232" y="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53" y="172"/>
                    <a:pt x="253" y="172"/>
                    <a:pt x="253" y="1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28"/>
                    <a:pt x="227" y="0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" name="Freeform 148"/>
            <p:cNvSpPr>
              <a:spLocks/>
            </p:cNvSpPr>
            <p:nvPr userDrawn="1"/>
          </p:nvSpPr>
          <p:spPr bwMode="auto">
            <a:xfrm>
              <a:off x="4948238" y="2834481"/>
              <a:ext cx="149225" cy="177800"/>
            </a:xfrm>
            <a:custGeom>
              <a:avLst/>
              <a:gdLst>
                <a:gd name="T0" fmla="*/ 125 w 145"/>
                <a:gd name="T1" fmla="*/ 97 h 172"/>
                <a:gd name="T2" fmla="*/ 109 w 145"/>
                <a:gd name="T3" fmla="*/ 137 h 172"/>
                <a:gd name="T4" fmla="*/ 70 w 145"/>
                <a:gd name="T5" fmla="*/ 153 h 172"/>
                <a:gd name="T6" fmla="*/ 33 w 145"/>
                <a:gd name="T7" fmla="*/ 138 h 172"/>
                <a:gd name="T8" fmla="*/ 20 w 145"/>
                <a:gd name="T9" fmla="*/ 99 h 172"/>
                <a:gd name="T10" fmla="*/ 20 w 145"/>
                <a:gd name="T11" fmla="*/ 0 h 172"/>
                <a:gd name="T12" fmla="*/ 0 w 145"/>
                <a:gd name="T13" fmla="*/ 0 h 172"/>
                <a:gd name="T14" fmla="*/ 0 w 145"/>
                <a:gd name="T15" fmla="*/ 102 h 172"/>
                <a:gd name="T16" fmla="*/ 18 w 145"/>
                <a:gd name="T17" fmla="*/ 152 h 172"/>
                <a:gd name="T18" fmla="*/ 68 w 145"/>
                <a:gd name="T19" fmla="*/ 172 h 172"/>
                <a:gd name="T20" fmla="*/ 125 w 145"/>
                <a:gd name="T21" fmla="*/ 143 h 172"/>
                <a:gd name="T22" fmla="*/ 125 w 145"/>
                <a:gd name="T23" fmla="*/ 168 h 172"/>
                <a:gd name="T24" fmla="*/ 145 w 145"/>
                <a:gd name="T25" fmla="*/ 168 h 172"/>
                <a:gd name="T26" fmla="*/ 145 w 145"/>
                <a:gd name="T27" fmla="*/ 0 h 172"/>
                <a:gd name="T28" fmla="*/ 125 w 145"/>
                <a:gd name="T29" fmla="*/ 0 h 172"/>
                <a:gd name="T30" fmla="*/ 125 w 145"/>
                <a:gd name="T31" fmla="*/ 97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125" y="97"/>
                  </a:moveTo>
                  <a:cubicBezTo>
                    <a:pt x="125" y="113"/>
                    <a:pt x="119" y="127"/>
                    <a:pt x="109" y="137"/>
                  </a:cubicBezTo>
                  <a:cubicBezTo>
                    <a:pt x="99" y="147"/>
                    <a:pt x="85" y="153"/>
                    <a:pt x="70" y="153"/>
                  </a:cubicBezTo>
                  <a:cubicBezTo>
                    <a:pt x="55" y="153"/>
                    <a:pt x="42" y="148"/>
                    <a:pt x="33" y="138"/>
                  </a:cubicBezTo>
                  <a:cubicBezTo>
                    <a:pt x="25" y="129"/>
                    <a:pt x="20" y="116"/>
                    <a:pt x="20" y="9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3"/>
                    <a:pt x="6" y="140"/>
                    <a:pt x="18" y="152"/>
                  </a:cubicBezTo>
                  <a:cubicBezTo>
                    <a:pt x="30" y="165"/>
                    <a:pt x="47" y="172"/>
                    <a:pt x="68" y="172"/>
                  </a:cubicBezTo>
                  <a:cubicBezTo>
                    <a:pt x="92" y="172"/>
                    <a:pt x="111" y="162"/>
                    <a:pt x="125" y="143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5" y="0"/>
                    <a:pt x="125" y="0"/>
                    <a:pt x="125" y="0"/>
                  </a:cubicBezTo>
                  <a:lnTo>
                    <a:pt x="125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" name="Freeform 149"/>
            <p:cNvSpPr>
              <a:spLocks/>
            </p:cNvSpPr>
            <p:nvPr userDrawn="1"/>
          </p:nvSpPr>
          <p:spPr bwMode="auto">
            <a:xfrm>
              <a:off x="5156200" y="2829719"/>
              <a:ext cx="150812" cy="177800"/>
            </a:xfrm>
            <a:custGeom>
              <a:avLst/>
              <a:gdLst>
                <a:gd name="T0" fmla="*/ 78 w 146"/>
                <a:gd name="T1" fmla="*/ 0 h 172"/>
                <a:gd name="T2" fmla="*/ 21 w 146"/>
                <a:gd name="T3" fmla="*/ 29 h 172"/>
                <a:gd name="T4" fmla="*/ 21 w 146"/>
                <a:gd name="T5" fmla="*/ 4 h 172"/>
                <a:gd name="T6" fmla="*/ 0 w 146"/>
                <a:gd name="T7" fmla="*/ 4 h 172"/>
                <a:gd name="T8" fmla="*/ 0 w 146"/>
                <a:gd name="T9" fmla="*/ 172 h 172"/>
                <a:gd name="T10" fmla="*/ 21 w 146"/>
                <a:gd name="T11" fmla="*/ 172 h 172"/>
                <a:gd name="T12" fmla="*/ 21 w 146"/>
                <a:gd name="T13" fmla="*/ 75 h 172"/>
                <a:gd name="T14" fmla="*/ 37 w 146"/>
                <a:gd name="T15" fmla="*/ 35 h 172"/>
                <a:gd name="T16" fmla="*/ 75 w 146"/>
                <a:gd name="T17" fmla="*/ 19 h 172"/>
                <a:gd name="T18" fmla="*/ 112 w 146"/>
                <a:gd name="T19" fmla="*/ 33 h 172"/>
                <a:gd name="T20" fmla="*/ 125 w 146"/>
                <a:gd name="T21" fmla="*/ 73 h 172"/>
                <a:gd name="T22" fmla="*/ 125 w 146"/>
                <a:gd name="T23" fmla="*/ 172 h 172"/>
                <a:gd name="T24" fmla="*/ 146 w 146"/>
                <a:gd name="T25" fmla="*/ 172 h 172"/>
                <a:gd name="T26" fmla="*/ 146 w 146"/>
                <a:gd name="T27" fmla="*/ 70 h 172"/>
                <a:gd name="T28" fmla="*/ 128 w 146"/>
                <a:gd name="T29" fmla="*/ 20 h 172"/>
                <a:gd name="T30" fmla="*/ 78 w 146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172">
                  <a:moveTo>
                    <a:pt x="78" y="0"/>
                  </a:moveTo>
                  <a:cubicBezTo>
                    <a:pt x="53" y="0"/>
                    <a:pt x="34" y="9"/>
                    <a:pt x="21" y="2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59"/>
                    <a:pt x="26" y="45"/>
                    <a:pt x="37" y="35"/>
                  </a:cubicBezTo>
                  <a:cubicBezTo>
                    <a:pt x="47" y="25"/>
                    <a:pt x="60" y="19"/>
                    <a:pt x="75" y="19"/>
                  </a:cubicBezTo>
                  <a:cubicBezTo>
                    <a:pt x="91" y="19"/>
                    <a:pt x="103" y="24"/>
                    <a:pt x="112" y="33"/>
                  </a:cubicBezTo>
                  <a:cubicBezTo>
                    <a:pt x="121" y="43"/>
                    <a:pt x="125" y="56"/>
                    <a:pt x="125" y="73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46" y="172"/>
                    <a:pt x="146" y="172"/>
                    <a:pt x="146" y="172"/>
                  </a:cubicBezTo>
                  <a:cubicBezTo>
                    <a:pt x="146" y="70"/>
                    <a:pt x="146" y="70"/>
                    <a:pt x="146" y="70"/>
                  </a:cubicBezTo>
                  <a:cubicBezTo>
                    <a:pt x="146" y="49"/>
                    <a:pt x="139" y="32"/>
                    <a:pt x="128" y="20"/>
                  </a:cubicBezTo>
                  <a:cubicBezTo>
                    <a:pt x="116" y="7"/>
                    <a:pt x="98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" name="Rectangle 150"/>
            <p:cNvSpPr>
              <a:spLocks noChangeArrowheads="1"/>
            </p:cNvSpPr>
            <p:nvPr userDrawn="1"/>
          </p:nvSpPr>
          <p:spPr bwMode="auto">
            <a:xfrm>
              <a:off x="5365750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" name="Freeform 151"/>
            <p:cNvSpPr>
              <a:spLocks/>
            </p:cNvSpPr>
            <p:nvPr userDrawn="1"/>
          </p:nvSpPr>
          <p:spPr bwMode="auto">
            <a:xfrm>
              <a:off x="5437188" y="2829719"/>
              <a:ext cx="160337" cy="182562"/>
            </a:xfrm>
            <a:custGeom>
              <a:avLst/>
              <a:gdLst>
                <a:gd name="T0" fmla="*/ 140 w 156"/>
                <a:gd name="T1" fmla="*/ 130 h 176"/>
                <a:gd name="T2" fmla="*/ 86 w 156"/>
                <a:gd name="T3" fmla="*/ 157 h 176"/>
                <a:gd name="T4" fmla="*/ 40 w 156"/>
                <a:gd name="T5" fmla="*/ 137 h 176"/>
                <a:gd name="T6" fmla="*/ 21 w 156"/>
                <a:gd name="T7" fmla="*/ 88 h 176"/>
                <a:gd name="T8" fmla="*/ 21 w 156"/>
                <a:gd name="T9" fmla="*/ 87 h 176"/>
                <a:gd name="T10" fmla="*/ 85 w 156"/>
                <a:gd name="T11" fmla="*/ 19 h 176"/>
                <a:gd name="T12" fmla="*/ 138 w 156"/>
                <a:gd name="T13" fmla="*/ 46 h 176"/>
                <a:gd name="T14" fmla="*/ 140 w 156"/>
                <a:gd name="T15" fmla="*/ 47 h 176"/>
                <a:gd name="T16" fmla="*/ 154 w 156"/>
                <a:gd name="T17" fmla="*/ 32 h 176"/>
                <a:gd name="T18" fmla="*/ 153 w 156"/>
                <a:gd name="T19" fmla="*/ 31 h 176"/>
                <a:gd name="T20" fmla="*/ 86 w 156"/>
                <a:gd name="T21" fmla="*/ 0 h 176"/>
                <a:gd name="T22" fmla="*/ 24 w 156"/>
                <a:gd name="T23" fmla="*/ 26 h 176"/>
                <a:gd name="T24" fmla="*/ 0 w 156"/>
                <a:gd name="T25" fmla="*/ 88 h 176"/>
                <a:gd name="T26" fmla="*/ 0 w 156"/>
                <a:gd name="T27" fmla="*/ 89 h 176"/>
                <a:gd name="T28" fmla="*/ 24 w 156"/>
                <a:gd name="T29" fmla="*/ 150 h 176"/>
                <a:gd name="T30" fmla="*/ 86 w 156"/>
                <a:gd name="T31" fmla="*/ 176 h 176"/>
                <a:gd name="T32" fmla="*/ 154 w 156"/>
                <a:gd name="T33" fmla="*/ 143 h 176"/>
                <a:gd name="T34" fmla="*/ 156 w 156"/>
                <a:gd name="T35" fmla="*/ 141 h 176"/>
                <a:gd name="T36" fmla="*/ 141 w 156"/>
                <a:gd name="T37" fmla="*/ 128 h 176"/>
                <a:gd name="T38" fmla="*/ 140 w 156"/>
                <a:gd name="T39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6">
                  <a:moveTo>
                    <a:pt x="140" y="130"/>
                  </a:moveTo>
                  <a:cubicBezTo>
                    <a:pt x="124" y="148"/>
                    <a:pt x="106" y="157"/>
                    <a:pt x="86" y="157"/>
                  </a:cubicBezTo>
                  <a:cubicBezTo>
                    <a:pt x="69" y="157"/>
                    <a:pt x="53" y="150"/>
                    <a:pt x="40" y="137"/>
                  </a:cubicBezTo>
                  <a:cubicBezTo>
                    <a:pt x="28" y="124"/>
                    <a:pt x="21" y="106"/>
                    <a:pt x="21" y="88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49"/>
                    <a:pt x="49" y="19"/>
                    <a:pt x="85" y="19"/>
                  </a:cubicBezTo>
                  <a:cubicBezTo>
                    <a:pt x="109" y="19"/>
                    <a:pt x="125" y="32"/>
                    <a:pt x="138" y="46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39" y="16"/>
                    <a:pt x="119" y="0"/>
                    <a:pt x="86" y="0"/>
                  </a:cubicBezTo>
                  <a:cubicBezTo>
                    <a:pt x="62" y="0"/>
                    <a:pt x="41" y="9"/>
                    <a:pt x="24" y="26"/>
                  </a:cubicBezTo>
                  <a:cubicBezTo>
                    <a:pt x="8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8" y="133"/>
                    <a:pt x="24" y="150"/>
                  </a:cubicBezTo>
                  <a:cubicBezTo>
                    <a:pt x="41" y="167"/>
                    <a:pt x="62" y="176"/>
                    <a:pt x="86" y="176"/>
                  </a:cubicBezTo>
                  <a:cubicBezTo>
                    <a:pt x="113" y="176"/>
                    <a:pt x="134" y="166"/>
                    <a:pt x="154" y="143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41" y="128"/>
                    <a:pt x="141" y="128"/>
                    <a:pt x="141" y="128"/>
                  </a:cubicBezTo>
                  <a:lnTo>
                    <a:pt x="14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" name="Freeform 152"/>
            <p:cNvSpPr>
              <a:spLocks noEditPoints="1"/>
            </p:cNvSpPr>
            <p:nvPr userDrawn="1"/>
          </p:nvSpPr>
          <p:spPr bwMode="auto">
            <a:xfrm>
              <a:off x="5626100" y="2831306"/>
              <a:ext cx="150812" cy="180975"/>
            </a:xfrm>
            <a:custGeom>
              <a:avLst/>
              <a:gdLst>
                <a:gd name="T0" fmla="*/ 75 w 146"/>
                <a:gd name="T1" fmla="*/ 0 h 175"/>
                <a:gd name="T2" fmla="*/ 16 w 146"/>
                <a:gd name="T3" fmla="*/ 14 h 175"/>
                <a:gd name="T4" fmla="*/ 14 w 146"/>
                <a:gd name="T5" fmla="*/ 15 h 175"/>
                <a:gd name="T6" fmla="*/ 22 w 146"/>
                <a:gd name="T7" fmla="*/ 34 h 175"/>
                <a:gd name="T8" fmla="*/ 24 w 146"/>
                <a:gd name="T9" fmla="*/ 32 h 175"/>
                <a:gd name="T10" fmla="*/ 74 w 146"/>
                <a:gd name="T11" fmla="*/ 20 h 175"/>
                <a:gd name="T12" fmla="*/ 126 w 146"/>
                <a:gd name="T13" fmla="*/ 67 h 175"/>
                <a:gd name="T14" fmla="*/ 126 w 146"/>
                <a:gd name="T15" fmla="*/ 71 h 175"/>
                <a:gd name="T16" fmla="*/ 74 w 146"/>
                <a:gd name="T17" fmla="*/ 65 h 175"/>
                <a:gd name="T18" fmla="*/ 21 w 146"/>
                <a:gd name="T19" fmla="*/ 79 h 175"/>
                <a:gd name="T20" fmla="*/ 0 w 146"/>
                <a:gd name="T21" fmla="*/ 121 h 175"/>
                <a:gd name="T22" fmla="*/ 0 w 146"/>
                <a:gd name="T23" fmla="*/ 121 h 175"/>
                <a:gd name="T24" fmla="*/ 21 w 146"/>
                <a:gd name="T25" fmla="*/ 162 h 175"/>
                <a:gd name="T26" fmla="*/ 66 w 146"/>
                <a:gd name="T27" fmla="*/ 175 h 175"/>
                <a:gd name="T28" fmla="*/ 126 w 146"/>
                <a:gd name="T29" fmla="*/ 148 h 175"/>
                <a:gd name="T30" fmla="*/ 126 w 146"/>
                <a:gd name="T31" fmla="*/ 171 h 175"/>
                <a:gd name="T32" fmla="*/ 146 w 146"/>
                <a:gd name="T33" fmla="*/ 171 h 175"/>
                <a:gd name="T34" fmla="*/ 146 w 146"/>
                <a:gd name="T35" fmla="*/ 67 h 175"/>
                <a:gd name="T36" fmla="*/ 129 w 146"/>
                <a:gd name="T37" fmla="*/ 19 h 175"/>
                <a:gd name="T38" fmla="*/ 75 w 146"/>
                <a:gd name="T39" fmla="*/ 0 h 175"/>
                <a:gd name="T40" fmla="*/ 34 w 146"/>
                <a:gd name="T41" fmla="*/ 94 h 175"/>
                <a:gd name="T42" fmla="*/ 73 w 146"/>
                <a:gd name="T43" fmla="*/ 84 h 175"/>
                <a:gd name="T44" fmla="*/ 126 w 146"/>
                <a:gd name="T45" fmla="*/ 91 h 175"/>
                <a:gd name="T46" fmla="*/ 126 w 146"/>
                <a:gd name="T47" fmla="*/ 108 h 175"/>
                <a:gd name="T48" fmla="*/ 109 w 146"/>
                <a:gd name="T49" fmla="*/ 142 h 175"/>
                <a:gd name="T50" fmla="*/ 67 w 146"/>
                <a:gd name="T51" fmla="*/ 156 h 175"/>
                <a:gd name="T52" fmla="*/ 21 w 146"/>
                <a:gd name="T53" fmla="*/ 120 h 175"/>
                <a:gd name="T54" fmla="*/ 21 w 146"/>
                <a:gd name="T55" fmla="*/ 120 h 175"/>
                <a:gd name="T56" fmla="*/ 34 w 146"/>
                <a:gd name="T57" fmla="*/ 9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175">
                  <a:moveTo>
                    <a:pt x="75" y="0"/>
                  </a:moveTo>
                  <a:cubicBezTo>
                    <a:pt x="51" y="0"/>
                    <a:pt x="32" y="7"/>
                    <a:pt x="16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41" y="24"/>
                    <a:pt x="57" y="20"/>
                    <a:pt x="74" y="20"/>
                  </a:cubicBezTo>
                  <a:cubicBezTo>
                    <a:pt x="108" y="20"/>
                    <a:pt x="126" y="37"/>
                    <a:pt x="126" y="67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13" y="68"/>
                    <a:pt x="97" y="65"/>
                    <a:pt x="74" y="65"/>
                  </a:cubicBezTo>
                  <a:cubicBezTo>
                    <a:pt x="52" y="65"/>
                    <a:pt x="34" y="70"/>
                    <a:pt x="21" y="79"/>
                  </a:cubicBezTo>
                  <a:cubicBezTo>
                    <a:pt x="7" y="89"/>
                    <a:pt x="0" y="103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38"/>
                    <a:pt x="7" y="152"/>
                    <a:pt x="21" y="162"/>
                  </a:cubicBezTo>
                  <a:cubicBezTo>
                    <a:pt x="33" y="170"/>
                    <a:pt x="49" y="175"/>
                    <a:pt x="66" y="175"/>
                  </a:cubicBezTo>
                  <a:cubicBezTo>
                    <a:pt x="97" y="175"/>
                    <a:pt x="116" y="160"/>
                    <a:pt x="126" y="148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46" y="171"/>
                    <a:pt x="146" y="171"/>
                    <a:pt x="146" y="171"/>
                  </a:cubicBezTo>
                  <a:cubicBezTo>
                    <a:pt x="146" y="67"/>
                    <a:pt x="146" y="67"/>
                    <a:pt x="146" y="67"/>
                  </a:cubicBezTo>
                  <a:cubicBezTo>
                    <a:pt x="146" y="46"/>
                    <a:pt x="140" y="30"/>
                    <a:pt x="129" y="19"/>
                  </a:cubicBezTo>
                  <a:cubicBezTo>
                    <a:pt x="117" y="7"/>
                    <a:pt x="98" y="0"/>
                    <a:pt x="75" y="0"/>
                  </a:cubicBezTo>
                  <a:close/>
                  <a:moveTo>
                    <a:pt x="34" y="94"/>
                  </a:moveTo>
                  <a:cubicBezTo>
                    <a:pt x="44" y="87"/>
                    <a:pt x="57" y="84"/>
                    <a:pt x="73" y="84"/>
                  </a:cubicBezTo>
                  <a:cubicBezTo>
                    <a:pt x="96" y="84"/>
                    <a:pt x="113" y="87"/>
                    <a:pt x="126" y="91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6" y="121"/>
                    <a:pt x="120" y="133"/>
                    <a:pt x="109" y="142"/>
                  </a:cubicBezTo>
                  <a:cubicBezTo>
                    <a:pt x="98" y="151"/>
                    <a:pt x="83" y="156"/>
                    <a:pt x="67" y="156"/>
                  </a:cubicBezTo>
                  <a:cubicBezTo>
                    <a:pt x="44" y="156"/>
                    <a:pt x="21" y="144"/>
                    <a:pt x="21" y="120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21" y="109"/>
                    <a:pt x="26" y="100"/>
                    <a:pt x="34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" name="Freeform 153"/>
            <p:cNvSpPr>
              <a:spLocks/>
            </p:cNvSpPr>
            <p:nvPr userDrawn="1"/>
          </p:nvSpPr>
          <p:spPr bwMode="auto">
            <a:xfrm>
              <a:off x="5816600" y="2778919"/>
              <a:ext cx="104775" cy="231775"/>
            </a:xfrm>
            <a:custGeom>
              <a:avLst/>
              <a:gdLst>
                <a:gd name="T0" fmla="*/ 44 w 101"/>
                <a:gd name="T1" fmla="*/ 0 h 224"/>
                <a:gd name="T2" fmla="*/ 23 w 101"/>
                <a:gd name="T3" fmla="*/ 0 h 224"/>
                <a:gd name="T4" fmla="*/ 23 w 101"/>
                <a:gd name="T5" fmla="*/ 53 h 224"/>
                <a:gd name="T6" fmla="*/ 0 w 101"/>
                <a:gd name="T7" fmla="*/ 53 h 224"/>
                <a:gd name="T8" fmla="*/ 0 w 101"/>
                <a:gd name="T9" fmla="*/ 72 h 224"/>
                <a:gd name="T10" fmla="*/ 23 w 101"/>
                <a:gd name="T11" fmla="*/ 72 h 224"/>
                <a:gd name="T12" fmla="*/ 23 w 101"/>
                <a:gd name="T13" fmla="*/ 177 h 224"/>
                <a:gd name="T14" fmla="*/ 38 w 101"/>
                <a:gd name="T15" fmla="*/ 213 h 224"/>
                <a:gd name="T16" fmla="*/ 72 w 101"/>
                <a:gd name="T17" fmla="*/ 224 h 224"/>
                <a:gd name="T18" fmla="*/ 99 w 101"/>
                <a:gd name="T19" fmla="*/ 218 h 224"/>
                <a:gd name="T20" fmla="*/ 101 w 101"/>
                <a:gd name="T21" fmla="*/ 217 h 224"/>
                <a:gd name="T22" fmla="*/ 101 w 101"/>
                <a:gd name="T23" fmla="*/ 198 h 224"/>
                <a:gd name="T24" fmla="*/ 97 w 101"/>
                <a:gd name="T25" fmla="*/ 199 h 224"/>
                <a:gd name="T26" fmla="*/ 74 w 101"/>
                <a:gd name="T27" fmla="*/ 205 h 224"/>
                <a:gd name="T28" fmla="*/ 52 w 101"/>
                <a:gd name="T29" fmla="*/ 198 h 224"/>
                <a:gd name="T30" fmla="*/ 44 w 101"/>
                <a:gd name="T31" fmla="*/ 175 h 224"/>
                <a:gd name="T32" fmla="*/ 44 w 101"/>
                <a:gd name="T33" fmla="*/ 72 h 224"/>
                <a:gd name="T34" fmla="*/ 101 w 101"/>
                <a:gd name="T35" fmla="*/ 72 h 224"/>
                <a:gd name="T36" fmla="*/ 101 w 101"/>
                <a:gd name="T37" fmla="*/ 53 h 224"/>
                <a:gd name="T38" fmla="*/ 44 w 101"/>
                <a:gd name="T39" fmla="*/ 53 h 224"/>
                <a:gd name="T40" fmla="*/ 44 w 101"/>
                <a:gd name="T4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224">
                  <a:moveTo>
                    <a:pt x="4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3" y="192"/>
                    <a:pt x="28" y="204"/>
                    <a:pt x="38" y="213"/>
                  </a:cubicBezTo>
                  <a:cubicBezTo>
                    <a:pt x="46" y="220"/>
                    <a:pt x="58" y="224"/>
                    <a:pt x="72" y="224"/>
                  </a:cubicBezTo>
                  <a:cubicBezTo>
                    <a:pt x="82" y="224"/>
                    <a:pt x="90" y="222"/>
                    <a:pt x="99" y="218"/>
                  </a:cubicBezTo>
                  <a:cubicBezTo>
                    <a:pt x="101" y="217"/>
                    <a:pt x="101" y="217"/>
                    <a:pt x="101" y="217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88" y="203"/>
                    <a:pt x="82" y="205"/>
                    <a:pt x="74" y="205"/>
                  </a:cubicBezTo>
                  <a:cubicBezTo>
                    <a:pt x="65" y="205"/>
                    <a:pt x="57" y="202"/>
                    <a:pt x="52" y="198"/>
                  </a:cubicBezTo>
                  <a:cubicBezTo>
                    <a:pt x="47" y="193"/>
                    <a:pt x="44" y="186"/>
                    <a:pt x="44" y="17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" name="Rectangle 154"/>
            <p:cNvSpPr>
              <a:spLocks noChangeArrowheads="1"/>
            </p:cNvSpPr>
            <p:nvPr userDrawn="1"/>
          </p:nvSpPr>
          <p:spPr bwMode="auto">
            <a:xfrm>
              <a:off x="5970588" y="2834481"/>
              <a:ext cx="20637" cy="173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Freeform 155"/>
            <p:cNvSpPr>
              <a:spLocks noEditPoints="1"/>
            </p:cNvSpPr>
            <p:nvPr userDrawn="1"/>
          </p:nvSpPr>
          <p:spPr bwMode="auto">
            <a:xfrm>
              <a:off x="6042025" y="2829719"/>
              <a:ext cx="177800" cy="182562"/>
            </a:xfrm>
            <a:custGeom>
              <a:avLst/>
              <a:gdLst>
                <a:gd name="T0" fmla="*/ 87 w 173"/>
                <a:gd name="T1" fmla="*/ 0 h 176"/>
                <a:gd name="T2" fmla="*/ 25 w 173"/>
                <a:gd name="T3" fmla="*/ 26 h 176"/>
                <a:gd name="T4" fmla="*/ 0 w 173"/>
                <a:gd name="T5" fmla="*/ 88 h 176"/>
                <a:gd name="T6" fmla="*/ 0 w 173"/>
                <a:gd name="T7" fmla="*/ 89 h 176"/>
                <a:gd name="T8" fmla="*/ 25 w 173"/>
                <a:gd name="T9" fmla="*/ 150 h 176"/>
                <a:gd name="T10" fmla="*/ 87 w 173"/>
                <a:gd name="T11" fmla="*/ 176 h 176"/>
                <a:gd name="T12" fmla="*/ 149 w 173"/>
                <a:gd name="T13" fmla="*/ 150 h 176"/>
                <a:gd name="T14" fmla="*/ 173 w 173"/>
                <a:gd name="T15" fmla="*/ 88 h 176"/>
                <a:gd name="T16" fmla="*/ 173 w 173"/>
                <a:gd name="T17" fmla="*/ 87 h 176"/>
                <a:gd name="T18" fmla="*/ 149 w 173"/>
                <a:gd name="T19" fmla="*/ 26 h 176"/>
                <a:gd name="T20" fmla="*/ 87 w 173"/>
                <a:gd name="T21" fmla="*/ 0 h 176"/>
                <a:gd name="T22" fmla="*/ 152 w 173"/>
                <a:gd name="T23" fmla="*/ 88 h 176"/>
                <a:gd name="T24" fmla="*/ 152 w 173"/>
                <a:gd name="T25" fmla="*/ 89 h 176"/>
                <a:gd name="T26" fmla="*/ 134 w 173"/>
                <a:gd name="T27" fmla="*/ 137 h 176"/>
                <a:gd name="T28" fmla="*/ 87 w 173"/>
                <a:gd name="T29" fmla="*/ 157 h 176"/>
                <a:gd name="T30" fmla="*/ 22 w 173"/>
                <a:gd name="T31" fmla="*/ 88 h 176"/>
                <a:gd name="T32" fmla="*/ 22 w 173"/>
                <a:gd name="T33" fmla="*/ 87 h 176"/>
                <a:gd name="T34" fmla="*/ 40 w 173"/>
                <a:gd name="T35" fmla="*/ 39 h 176"/>
                <a:gd name="T36" fmla="*/ 87 w 173"/>
                <a:gd name="T37" fmla="*/ 19 h 176"/>
                <a:gd name="T38" fmla="*/ 152 w 173"/>
                <a:gd name="T3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3" h="176">
                  <a:moveTo>
                    <a:pt x="87" y="0"/>
                  </a:moveTo>
                  <a:cubicBezTo>
                    <a:pt x="63" y="0"/>
                    <a:pt x="41" y="9"/>
                    <a:pt x="25" y="26"/>
                  </a:cubicBezTo>
                  <a:cubicBezTo>
                    <a:pt x="9" y="43"/>
                    <a:pt x="0" y="65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2"/>
                    <a:pt x="9" y="134"/>
                    <a:pt x="25" y="150"/>
                  </a:cubicBezTo>
                  <a:cubicBezTo>
                    <a:pt x="41" y="167"/>
                    <a:pt x="63" y="176"/>
                    <a:pt x="87" y="176"/>
                  </a:cubicBezTo>
                  <a:cubicBezTo>
                    <a:pt x="110" y="176"/>
                    <a:pt x="133" y="167"/>
                    <a:pt x="149" y="150"/>
                  </a:cubicBezTo>
                  <a:cubicBezTo>
                    <a:pt x="165" y="133"/>
                    <a:pt x="173" y="111"/>
                    <a:pt x="173" y="88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3" y="64"/>
                    <a:pt x="165" y="42"/>
                    <a:pt x="149" y="26"/>
                  </a:cubicBezTo>
                  <a:cubicBezTo>
                    <a:pt x="133" y="9"/>
                    <a:pt x="111" y="0"/>
                    <a:pt x="87" y="0"/>
                  </a:cubicBezTo>
                  <a:close/>
                  <a:moveTo>
                    <a:pt x="152" y="88"/>
                  </a:moveTo>
                  <a:cubicBezTo>
                    <a:pt x="152" y="89"/>
                    <a:pt x="152" y="89"/>
                    <a:pt x="152" y="89"/>
                  </a:cubicBezTo>
                  <a:cubicBezTo>
                    <a:pt x="152" y="107"/>
                    <a:pt x="145" y="124"/>
                    <a:pt x="134" y="137"/>
                  </a:cubicBezTo>
                  <a:cubicBezTo>
                    <a:pt x="122" y="150"/>
                    <a:pt x="105" y="157"/>
                    <a:pt x="87" y="157"/>
                  </a:cubicBezTo>
                  <a:cubicBezTo>
                    <a:pt x="51" y="157"/>
                    <a:pt x="22" y="126"/>
                    <a:pt x="22" y="8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69"/>
                    <a:pt x="29" y="52"/>
                    <a:pt x="40" y="39"/>
                  </a:cubicBezTo>
                  <a:cubicBezTo>
                    <a:pt x="52" y="26"/>
                    <a:pt x="69" y="19"/>
                    <a:pt x="87" y="19"/>
                  </a:cubicBezTo>
                  <a:cubicBezTo>
                    <a:pt x="123" y="19"/>
                    <a:pt x="152" y="49"/>
                    <a:pt x="152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" name="Freeform 156"/>
            <p:cNvSpPr>
              <a:spLocks/>
            </p:cNvSpPr>
            <p:nvPr userDrawn="1"/>
          </p:nvSpPr>
          <p:spPr bwMode="auto">
            <a:xfrm>
              <a:off x="6269038" y="2829719"/>
              <a:ext cx="149225" cy="177800"/>
            </a:xfrm>
            <a:custGeom>
              <a:avLst/>
              <a:gdLst>
                <a:gd name="T0" fmla="*/ 77 w 145"/>
                <a:gd name="T1" fmla="*/ 0 h 172"/>
                <a:gd name="T2" fmla="*/ 20 w 145"/>
                <a:gd name="T3" fmla="*/ 29 h 172"/>
                <a:gd name="T4" fmla="*/ 20 w 145"/>
                <a:gd name="T5" fmla="*/ 4 h 172"/>
                <a:gd name="T6" fmla="*/ 0 w 145"/>
                <a:gd name="T7" fmla="*/ 4 h 172"/>
                <a:gd name="T8" fmla="*/ 0 w 145"/>
                <a:gd name="T9" fmla="*/ 172 h 172"/>
                <a:gd name="T10" fmla="*/ 20 w 145"/>
                <a:gd name="T11" fmla="*/ 172 h 172"/>
                <a:gd name="T12" fmla="*/ 20 w 145"/>
                <a:gd name="T13" fmla="*/ 75 h 172"/>
                <a:gd name="T14" fmla="*/ 36 w 145"/>
                <a:gd name="T15" fmla="*/ 35 h 172"/>
                <a:gd name="T16" fmla="*/ 74 w 145"/>
                <a:gd name="T17" fmla="*/ 19 h 172"/>
                <a:gd name="T18" fmla="*/ 111 w 145"/>
                <a:gd name="T19" fmla="*/ 33 h 172"/>
                <a:gd name="T20" fmla="*/ 124 w 145"/>
                <a:gd name="T21" fmla="*/ 73 h 172"/>
                <a:gd name="T22" fmla="*/ 124 w 145"/>
                <a:gd name="T23" fmla="*/ 172 h 172"/>
                <a:gd name="T24" fmla="*/ 145 w 145"/>
                <a:gd name="T25" fmla="*/ 172 h 172"/>
                <a:gd name="T26" fmla="*/ 145 w 145"/>
                <a:gd name="T27" fmla="*/ 70 h 172"/>
                <a:gd name="T28" fmla="*/ 127 w 145"/>
                <a:gd name="T29" fmla="*/ 20 h 172"/>
                <a:gd name="T30" fmla="*/ 77 w 145"/>
                <a:gd name="T3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172">
                  <a:moveTo>
                    <a:pt x="77" y="0"/>
                  </a:moveTo>
                  <a:cubicBezTo>
                    <a:pt x="52" y="0"/>
                    <a:pt x="33" y="9"/>
                    <a:pt x="20" y="29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20" y="59"/>
                    <a:pt x="25" y="45"/>
                    <a:pt x="36" y="35"/>
                  </a:cubicBezTo>
                  <a:cubicBezTo>
                    <a:pt x="46" y="25"/>
                    <a:pt x="59" y="19"/>
                    <a:pt x="74" y="19"/>
                  </a:cubicBezTo>
                  <a:cubicBezTo>
                    <a:pt x="90" y="19"/>
                    <a:pt x="103" y="24"/>
                    <a:pt x="111" y="33"/>
                  </a:cubicBezTo>
                  <a:cubicBezTo>
                    <a:pt x="120" y="43"/>
                    <a:pt x="124" y="56"/>
                    <a:pt x="124" y="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49"/>
                    <a:pt x="138" y="32"/>
                    <a:pt x="127" y="20"/>
                  </a:cubicBezTo>
                  <a:cubicBezTo>
                    <a:pt x="115" y="7"/>
                    <a:pt x="97" y="0"/>
                    <a:pt x="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Freeform 157"/>
            <p:cNvSpPr>
              <a:spLocks/>
            </p:cNvSpPr>
            <p:nvPr userDrawn="1"/>
          </p:nvSpPr>
          <p:spPr bwMode="auto">
            <a:xfrm>
              <a:off x="6459538" y="2829719"/>
              <a:ext cx="131762" cy="180975"/>
            </a:xfrm>
            <a:custGeom>
              <a:avLst/>
              <a:gdLst>
                <a:gd name="T0" fmla="*/ 73 w 129"/>
                <a:gd name="T1" fmla="*/ 76 h 175"/>
                <a:gd name="T2" fmla="*/ 29 w 129"/>
                <a:gd name="T3" fmla="*/ 47 h 175"/>
                <a:gd name="T4" fmla="*/ 29 w 129"/>
                <a:gd name="T5" fmla="*/ 46 h 175"/>
                <a:gd name="T6" fmla="*/ 64 w 129"/>
                <a:gd name="T7" fmla="*/ 20 h 175"/>
                <a:gd name="T8" fmla="*/ 113 w 129"/>
                <a:gd name="T9" fmla="*/ 36 h 175"/>
                <a:gd name="T10" fmla="*/ 115 w 129"/>
                <a:gd name="T11" fmla="*/ 37 h 175"/>
                <a:gd name="T12" fmla="*/ 126 w 129"/>
                <a:gd name="T13" fmla="*/ 20 h 175"/>
                <a:gd name="T14" fmla="*/ 124 w 129"/>
                <a:gd name="T15" fmla="*/ 19 h 175"/>
                <a:gd name="T16" fmla="*/ 65 w 129"/>
                <a:gd name="T17" fmla="*/ 0 h 175"/>
                <a:gd name="T18" fmla="*/ 25 w 129"/>
                <a:gd name="T19" fmla="*/ 14 h 175"/>
                <a:gd name="T20" fmla="*/ 9 w 129"/>
                <a:gd name="T21" fmla="*/ 48 h 175"/>
                <a:gd name="T22" fmla="*/ 9 w 129"/>
                <a:gd name="T23" fmla="*/ 49 h 175"/>
                <a:gd name="T24" fmla="*/ 65 w 129"/>
                <a:gd name="T25" fmla="*/ 96 h 175"/>
                <a:gd name="T26" fmla="*/ 67 w 129"/>
                <a:gd name="T27" fmla="*/ 96 h 175"/>
                <a:gd name="T28" fmla="*/ 108 w 129"/>
                <a:gd name="T29" fmla="*/ 127 h 175"/>
                <a:gd name="T30" fmla="*/ 108 w 129"/>
                <a:gd name="T31" fmla="*/ 127 h 175"/>
                <a:gd name="T32" fmla="*/ 71 w 129"/>
                <a:gd name="T33" fmla="*/ 156 h 175"/>
                <a:gd name="T34" fmla="*/ 14 w 129"/>
                <a:gd name="T35" fmla="*/ 135 h 175"/>
                <a:gd name="T36" fmla="*/ 12 w 129"/>
                <a:gd name="T37" fmla="*/ 134 h 175"/>
                <a:gd name="T38" fmla="*/ 0 w 129"/>
                <a:gd name="T39" fmla="*/ 150 h 175"/>
                <a:gd name="T40" fmla="*/ 1 w 129"/>
                <a:gd name="T41" fmla="*/ 151 h 175"/>
                <a:gd name="T42" fmla="*/ 70 w 129"/>
                <a:gd name="T43" fmla="*/ 175 h 175"/>
                <a:gd name="T44" fmla="*/ 112 w 129"/>
                <a:gd name="T45" fmla="*/ 162 h 175"/>
                <a:gd name="T46" fmla="*/ 129 w 129"/>
                <a:gd name="T47" fmla="*/ 125 h 175"/>
                <a:gd name="T48" fmla="*/ 129 w 129"/>
                <a:gd name="T49" fmla="*/ 125 h 175"/>
                <a:gd name="T50" fmla="*/ 73 w 129"/>
                <a:gd name="T51" fmla="*/ 7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75">
                  <a:moveTo>
                    <a:pt x="73" y="76"/>
                  </a:moveTo>
                  <a:cubicBezTo>
                    <a:pt x="48" y="69"/>
                    <a:pt x="29" y="63"/>
                    <a:pt x="29" y="47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31"/>
                    <a:pt x="44" y="20"/>
                    <a:pt x="64" y="20"/>
                  </a:cubicBezTo>
                  <a:cubicBezTo>
                    <a:pt x="80" y="20"/>
                    <a:pt x="98" y="26"/>
                    <a:pt x="113" y="36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07" y="8"/>
                    <a:pt x="85" y="0"/>
                    <a:pt x="65" y="0"/>
                  </a:cubicBezTo>
                  <a:cubicBezTo>
                    <a:pt x="49" y="0"/>
                    <a:pt x="35" y="5"/>
                    <a:pt x="25" y="14"/>
                  </a:cubicBezTo>
                  <a:cubicBezTo>
                    <a:pt x="14" y="22"/>
                    <a:pt x="9" y="35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79"/>
                    <a:pt x="39" y="88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9" y="102"/>
                    <a:pt x="108" y="109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44"/>
                    <a:pt x="93" y="156"/>
                    <a:pt x="71" y="156"/>
                  </a:cubicBezTo>
                  <a:cubicBezTo>
                    <a:pt x="51" y="156"/>
                    <a:pt x="32" y="149"/>
                    <a:pt x="14" y="135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0" y="166"/>
                    <a:pt x="47" y="175"/>
                    <a:pt x="70" y="175"/>
                  </a:cubicBezTo>
                  <a:cubicBezTo>
                    <a:pt x="86" y="175"/>
                    <a:pt x="101" y="171"/>
                    <a:pt x="112" y="162"/>
                  </a:cubicBezTo>
                  <a:cubicBezTo>
                    <a:pt x="123" y="153"/>
                    <a:pt x="129" y="140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95"/>
                    <a:pt x="101" y="84"/>
                    <a:pt x="73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" name="Oval 158"/>
            <p:cNvSpPr>
              <a:spLocks noChangeArrowheads="1"/>
            </p:cNvSpPr>
            <p:nvPr userDrawn="1"/>
          </p:nvSpPr>
          <p:spPr bwMode="auto">
            <a:xfrm>
              <a:off x="5362575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" name="Oval 159"/>
            <p:cNvSpPr>
              <a:spLocks noChangeArrowheads="1"/>
            </p:cNvSpPr>
            <p:nvPr userDrawn="1"/>
          </p:nvSpPr>
          <p:spPr bwMode="auto">
            <a:xfrm>
              <a:off x="5962650" y="2767806"/>
              <a:ext cx="26987" cy="269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" name="Freeform 160"/>
            <p:cNvSpPr>
              <a:spLocks noEditPoints="1"/>
            </p:cNvSpPr>
            <p:nvPr userDrawn="1"/>
          </p:nvSpPr>
          <p:spPr bwMode="auto">
            <a:xfrm>
              <a:off x="5572125" y="2175669"/>
              <a:ext cx="492125" cy="498475"/>
            </a:xfrm>
            <a:custGeom>
              <a:avLst/>
              <a:gdLst>
                <a:gd name="T0" fmla="*/ 239 w 478"/>
                <a:gd name="T1" fmla="*/ 484 h 484"/>
                <a:gd name="T2" fmla="*/ 145 w 478"/>
                <a:gd name="T3" fmla="*/ 465 h 484"/>
                <a:gd name="T4" fmla="*/ 69 w 478"/>
                <a:gd name="T5" fmla="*/ 413 h 484"/>
                <a:gd name="T6" fmla="*/ 18 w 478"/>
                <a:gd name="T7" fmla="*/ 336 h 484"/>
                <a:gd name="T8" fmla="*/ 0 w 478"/>
                <a:gd name="T9" fmla="*/ 242 h 484"/>
                <a:gd name="T10" fmla="*/ 18 w 478"/>
                <a:gd name="T11" fmla="*/ 148 h 484"/>
                <a:gd name="T12" fmla="*/ 69 w 478"/>
                <a:gd name="T13" fmla="*/ 71 h 484"/>
                <a:gd name="T14" fmla="*/ 145 w 478"/>
                <a:gd name="T15" fmla="*/ 19 h 484"/>
                <a:gd name="T16" fmla="*/ 239 w 478"/>
                <a:gd name="T17" fmla="*/ 0 h 484"/>
                <a:gd name="T18" fmla="*/ 332 w 478"/>
                <a:gd name="T19" fmla="*/ 19 h 484"/>
                <a:gd name="T20" fmla="*/ 408 w 478"/>
                <a:gd name="T21" fmla="*/ 71 h 484"/>
                <a:gd name="T22" fmla="*/ 459 w 478"/>
                <a:gd name="T23" fmla="*/ 148 h 484"/>
                <a:gd name="T24" fmla="*/ 478 w 478"/>
                <a:gd name="T25" fmla="*/ 242 h 484"/>
                <a:gd name="T26" fmla="*/ 459 w 478"/>
                <a:gd name="T27" fmla="*/ 336 h 484"/>
                <a:gd name="T28" fmla="*/ 408 w 478"/>
                <a:gd name="T29" fmla="*/ 413 h 484"/>
                <a:gd name="T30" fmla="*/ 332 w 478"/>
                <a:gd name="T31" fmla="*/ 465 h 484"/>
                <a:gd name="T32" fmla="*/ 239 w 478"/>
                <a:gd name="T33" fmla="*/ 484 h 484"/>
                <a:gd name="T34" fmla="*/ 239 w 478"/>
                <a:gd name="T35" fmla="*/ 77 h 484"/>
                <a:gd name="T36" fmla="*/ 124 w 478"/>
                <a:gd name="T37" fmla="*/ 125 h 484"/>
                <a:gd name="T38" fmla="*/ 76 w 478"/>
                <a:gd name="T39" fmla="*/ 242 h 484"/>
                <a:gd name="T40" fmla="*/ 124 w 478"/>
                <a:gd name="T41" fmla="*/ 359 h 484"/>
                <a:gd name="T42" fmla="*/ 239 w 478"/>
                <a:gd name="T43" fmla="*/ 408 h 484"/>
                <a:gd name="T44" fmla="*/ 354 w 478"/>
                <a:gd name="T45" fmla="*/ 359 h 484"/>
                <a:gd name="T46" fmla="*/ 401 w 478"/>
                <a:gd name="T47" fmla="*/ 242 h 484"/>
                <a:gd name="T48" fmla="*/ 354 w 478"/>
                <a:gd name="T49" fmla="*/ 125 h 484"/>
                <a:gd name="T50" fmla="*/ 239 w 478"/>
                <a:gd name="T51" fmla="*/ 7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" h="484">
                  <a:moveTo>
                    <a:pt x="239" y="484"/>
                  </a:moveTo>
                  <a:cubicBezTo>
                    <a:pt x="206" y="484"/>
                    <a:pt x="175" y="478"/>
                    <a:pt x="145" y="465"/>
                  </a:cubicBezTo>
                  <a:cubicBezTo>
                    <a:pt x="117" y="453"/>
                    <a:pt x="91" y="435"/>
                    <a:pt x="69" y="413"/>
                  </a:cubicBezTo>
                  <a:cubicBezTo>
                    <a:pt x="48" y="391"/>
                    <a:pt x="30" y="365"/>
                    <a:pt x="18" y="336"/>
                  </a:cubicBezTo>
                  <a:cubicBezTo>
                    <a:pt x="6" y="306"/>
                    <a:pt x="0" y="275"/>
                    <a:pt x="0" y="242"/>
                  </a:cubicBezTo>
                  <a:cubicBezTo>
                    <a:pt x="0" y="209"/>
                    <a:pt x="6" y="178"/>
                    <a:pt x="18" y="148"/>
                  </a:cubicBezTo>
                  <a:cubicBezTo>
                    <a:pt x="30" y="119"/>
                    <a:pt x="48" y="93"/>
                    <a:pt x="69" y="71"/>
                  </a:cubicBezTo>
                  <a:cubicBezTo>
                    <a:pt x="91" y="49"/>
                    <a:pt x="117" y="31"/>
                    <a:pt x="145" y="19"/>
                  </a:cubicBezTo>
                  <a:cubicBezTo>
                    <a:pt x="175" y="6"/>
                    <a:pt x="206" y="0"/>
                    <a:pt x="239" y="0"/>
                  </a:cubicBezTo>
                  <a:cubicBezTo>
                    <a:pt x="271" y="0"/>
                    <a:pt x="302" y="6"/>
                    <a:pt x="332" y="19"/>
                  </a:cubicBezTo>
                  <a:cubicBezTo>
                    <a:pt x="361" y="31"/>
                    <a:pt x="386" y="49"/>
                    <a:pt x="408" y="71"/>
                  </a:cubicBezTo>
                  <a:cubicBezTo>
                    <a:pt x="430" y="93"/>
                    <a:pt x="447" y="119"/>
                    <a:pt x="459" y="148"/>
                  </a:cubicBezTo>
                  <a:cubicBezTo>
                    <a:pt x="472" y="178"/>
                    <a:pt x="478" y="209"/>
                    <a:pt x="478" y="242"/>
                  </a:cubicBezTo>
                  <a:cubicBezTo>
                    <a:pt x="478" y="275"/>
                    <a:pt x="472" y="306"/>
                    <a:pt x="459" y="336"/>
                  </a:cubicBezTo>
                  <a:cubicBezTo>
                    <a:pt x="447" y="365"/>
                    <a:pt x="430" y="391"/>
                    <a:pt x="408" y="413"/>
                  </a:cubicBezTo>
                  <a:cubicBezTo>
                    <a:pt x="386" y="435"/>
                    <a:pt x="361" y="453"/>
                    <a:pt x="332" y="465"/>
                  </a:cubicBezTo>
                  <a:cubicBezTo>
                    <a:pt x="302" y="478"/>
                    <a:pt x="271" y="484"/>
                    <a:pt x="239" y="484"/>
                  </a:cubicBezTo>
                  <a:close/>
                  <a:moveTo>
                    <a:pt x="239" y="77"/>
                  </a:moveTo>
                  <a:cubicBezTo>
                    <a:pt x="195" y="77"/>
                    <a:pt x="155" y="94"/>
                    <a:pt x="124" y="125"/>
                  </a:cubicBezTo>
                  <a:cubicBezTo>
                    <a:pt x="93" y="156"/>
                    <a:pt x="76" y="198"/>
                    <a:pt x="76" y="242"/>
                  </a:cubicBezTo>
                  <a:cubicBezTo>
                    <a:pt x="76" y="286"/>
                    <a:pt x="93" y="328"/>
                    <a:pt x="124" y="359"/>
                  </a:cubicBezTo>
                  <a:cubicBezTo>
                    <a:pt x="155" y="390"/>
                    <a:pt x="195" y="408"/>
                    <a:pt x="239" y="408"/>
                  </a:cubicBezTo>
                  <a:cubicBezTo>
                    <a:pt x="282" y="408"/>
                    <a:pt x="323" y="390"/>
                    <a:pt x="354" y="359"/>
                  </a:cubicBezTo>
                  <a:cubicBezTo>
                    <a:pt x="384" y="328"/>
                    <a:pt x="401" y="286"/>
                    <a:pt x="401" y="242"/>
                  </a:cubicBezTo>
                  <a:cubicBezTo>
                    <a:pt x="401" y="198"/>
                    <a:pt x="384" y="156"/>
                    <a:pt x="354" y="125"/>
                  </a:cubicBezTo>
                  <a:cubicBezTo>
                    <a:pt x="323" y="94"/>
                    <a:pt x="282" y="77"/>
                    <a:pt x="239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" name="Freeform 161"/>
            <p:cNvSpPr>
              <a:spLocks/>
            </p:cNvSpPr>
            <p:nvPr userDrawn="1"/>
          </p:nvSpPr>
          <p:spPr bwMode="auto">
            <a:xfrm>
              <a:off x="6132513" y="2175669"/>
              <a:ext cx="450850" cy="488950"/>
            </a:xfrm>
            <a:custGeom>
              <a:avLst/>
              <a:gdLst>
                <a:gd name="T0" fmla="*/ 363 w 439"/>
                <a:gd name="T1" fmla="*/ 475 h 475"/>
                <a:gd name="T2" fmla="*/ 363 w 439"/>
                <a:gd name="T3" fmla="*/ 219 h 475"/>
                <a:gd name="T4" fmla="*/ 321 w 439"/>
                <a:gd name="T5" fmla="*/ 118 h 475"/>
                <a:gd name="T6" fmla="*/ 220 w 439"/>
                <a:gd name="T7" fmla="*/ 77 h 475"/>
                <a:gd name="T8" fmla="*/ 118 w 439"/>
                <a:gd name="T9" fmla="*/ 118 h 475"/>
                <a:gd name="T10" fmla="*/ 77 w 439"/>
                <a:gd name="T11" fmla="*/ 219 h 475"/>
                <a:gd name="T12" fmla="*/ 77 w 439"/>
                <a:gd name="T13" fmla="*/ 475 h 475"/>
                <a:gd name="T14" fmla="*/ 0 w 439"/>
                <a:gd name="T15" fmla="*/ 475 h 475"/>
                <a:gd name="T16" fmla="*/ 0 w 439"/>
                <a:gd name="T17" fmla="*/ 219 h 475"/>
                <a:gd name="T18" fmla="*/ 17 w 439"/>
                <a:gd name="T19" fmla="*/ 134 h 475"/>
                <a:gd name="T20" fmla="*/ 65 w 439"/>
                <a:gd name="T21" fmla="*/ 64 h 475"/>
                <a:gd name="T22" fmla="*/ 134 w 439"/>
                <a:gd name="T23" fmla="*/ 17 h 475"/>
                <a:gd name="T24" fmla="*/ 220 w 439"/>
                <a:gd name="T25" fmla="*/ 0 h 475"/>
                <a:gd name="T26" fmla="*/ 305 w 439"/>
                <a:gd name="T27" fmla="*/ 17 h 475"/>
                <a:gd name="T28" fmla="*/ 375 w 439"/>
                <a:gd name="T29" fmla="*/ 64 h 475"/>
                <a:gd name="T30" fmla="*/ 422 w 439"/>
                <a:gd name="T31" fmla="*/ 134 h 475"/>
                <a:gd name="T32" fmla="*/ 439 w 439"/>
                <a:gd name="T33" fmla="*/ 219 h 475"/>
                <a:gd name="T34" fmla="*/ 439 w 439"/>
                <a:gd name="T35" fmla="*/ 475 h 475"/>
                <a:gd name="T36" fmla="*/ 363 w 439"/>
                <a:gd name="T37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9" h="475">
                  <a:moveTo>
                    <a:pt x="363" y="475"/>
                  </a:moveTo>
                  <a:cubicBezTo>
                    <a:pt x="363" y="219"/>
                    <a:pt x="363" y="219"/>
                    <a:pt x="363" y="219"/>
                  </a:cubicBezTo>
                  <a:cubicBezTo>
                    <a:pt x="363" y="181"/>
                    <a:pt x="348" y="145"/>
                    <a:pt x="321" y="118"/>
                  </a:cubicBezTo>
                  <a:cubicBezTo>
                    <a:pt x="294" y="91"/>
                    <a:pt x="258" y="77"/>
                    <a:pt x="220" y="77"/>
                  </a:cubicBezTo>
                  <a:cubicBezTo>
                    <a:pt x="181" y="77"/>
                    <a:pt x="146" y="91"/>
                    <a:pt x="118" y="118"/>
                  </a:cubicBezTo>
                  <a:cubicBezTo>
                    <a:pt x="92" y="145"/>
                    <a:pt x="77" y="181"/>
                    <a:pt x="77" y="219"/>
                  </a:cubicBezTo>
                  <a:cubicBezTo>
                    <a:pt x="77" y="475"/>
                    <a:pt x="77" y="475"/>
                    <a:pt x="77" y="475"/>
                  </a:cubicBezTo>
                  <a:cubicBezTo>
                    <a:pt x="0" y="475"/>
                    <a:pt x="0" y="475"/>
                    <a:pt x="0" y="475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189"/>
                    <a:pt x="6" y="161"/>
                    <a:pt x="17" y="134"/>
                  </a:cubicBezTo>
                  <a:cubicBezTo>
                    <a:pt x="29" y="108"/>
                    <a:pt x="44" y="84"/>
                    <a:pt x="65" y="64"/>
                  </a:cubicBezTo>
                  <a:cubicBezTo>
                    <a:pt x="85" y="44"/>
                    <a:pt x="108" y="28"/>
                    <a:pt x="134" y="17"/>
                  </a:cubicBezTo>
                  <a:cubicBezTo>
                    <a:pt x="161" y="6"/>
                    <a:pt x="190" y="0"/>
                    <a:pt x="220" y="0"/>
                  </a:cubicBezTo>
                  <a:cubicBezTo>
                    <a:pt x="249" y="0"/>
                    <a:pt x="278" y="6"/>
                    <a:pt x="305" y="17"/>
                  </a:cubicBezTo>
                  <a:cubicBezTo>
                    <a:pt x="331" y="28"/>
                    <a:pt x="355" y="44"/>
                    <a:pt x="375" y="64"/>
                  </a:cubicBezTo>
                  <a:cubicBezTo>
                    <a:pt x="395" y="84"/>
                    <a:pt x="411" y="108"/>
                    <a:pt x="422" y="134"/>
                  </a:cubicBezTo>
                  <a:cubicBezTo>
                    <a:pt x="433" y="161"/>
                    <a:pt x="439" y="189"/>
                    <a:pt x="439" y="219"/>
                  </a:cubicBezTo>
                  <a:cubicBezTo>
                    <a:pt x="439" y="475"/>
                    <a:pt x="439" y="475"/>
                    <a:pt x="439" y="475"/>
                  </a:cubicBezTo>
                  <a:lnTo>
                    <a:pt x="363" y="4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" name="Rectangle 162"/>
            <p:cNvSpPr>
              <a:spLocks noChangeArrowheads="1"/>
            </p:cNvSpPr>
            <p:nvPr userDrawn="1"/>
          </p:nvSpPr>
          <p:spPr bwMode="auto">
            <a:xfrm>
              <a:off x="4291013" y="2183606"/>
              <a:ext cx="79375" cy="48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" name="Oval 163"/>
            <p:cNvSpPr>
              <a:spLocks noChangeArrowheads="1"/>
            </p:cNvSpPr>
            <p:nvPr userDrawn="1"/>
          </p:nvSpPr>
          <p:spPr bwMode="auto">
            <a:xfrm>
              <a:off x="4283075" y="1986757"/>
              <a:ext cx="95250" cy="95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6" name="Freeform 164"/>
            <p:cNvSpPr>
              <a:spLocks/>
            </p:cNvSpPr>
            <p:nvPr userDrawn="1"/>
          </p:nvSpPr>
          <p:spPr bwMode="auto">
            <a:xfrm>
              <a:off x="3905250" y="2183606"/>
              <a:ext cx="309562" cy="481012"/>
            </a:xfrm>
            <a:custGeom>
              <a:avLst/>
              <a:gdLst>
                <a:gd name="T0" fmla="*/ 77 w 301"/>
                <a:gd name="T1" fmla="*/ 466 h 466"/>
                <a:gd name="T2" fmla="*/ 0 w 301"/>
                <a:gd name="T3" fmla="*/ 466 h 466"/>
                <a:gd name="T4" fmla="*/ 0 w 301"/>
                <a:gd name="T5" fmla="*/ 214 h 466"/>
                <a:gd name="T6" fmla="*/ 17 w 301"/>
                <a:gd name="T7" fmla="*/ 131 h 466"/>
                <a:gd name="T8" fmla="*/ 63 w 301"/>
                <a:gd name="T9" fmla="*/ 63 h 466"/>
                <a:gd name="T10" fmla="*/ 131 w 301"/>
                <a:gd name="T11" fmla="*/ 17 h 466"/>
                <a:gd name="T12" fmla="*/ 214 w 301"/>
                <a:gd name="T13" fmla="*/ 0 h 466"/>
                <a:gd name="T14" fmla="*/ 301 w 301"/>
                <a:gd name="T15" fmla="*/ 0 h 466"/>
                <a:gd name="T16" fmla="*/ 301 w 301"/>
                <a:gd name="T17" fmla="*/ 77 h 466"/>
                <a:gd name="T18" fmla="*/ 214 w 301"/>
                <a:gd name="T19" fmla="*/ 77 h 466"/>
                <a:gd name="T20" fmla="*/ 77 w 301"/>
                <a:gd name="T21" fmla="*/ 214 h 466"/>
                <a:gd name="T22" fmla="*/ 77 w 301"/>
                <a:gd name="T2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1" h="466">
                  <a:moveTo>
                    <a:pt x="77" y="466"/>
                  </a:moveTo>
                  <a:cubicBezTo>
                    <a:pt x="0" y="466"/>
                    <a:pt x="0" y="466"/>
                    <a:pt x="0" y="466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185"/>
                    <a:pt x="6" y="157"/>
                    <a:pt x="17" y="131"/>
                  </a:cubicBezTo>
                  <a:cubicBezTo>
                    <a:pt x="28" y="105"/>
                    <a:pt x="43" y="82"/>
                    <a:pt x="63" y="63"/>
                  </a:cubicBezTo>
                  <a:cubicBezTo>
                    <a:pt x="82" y="43"/>
                    <a:pt x="105" y="28"/>
                    <a:pt x="131" y="17"/>
                  </a:cubicBezTo>
                  <a:cubicBezTo>
                    <a:pt x="157" y="6"/>
                    <a:pt x="185" y="0"/>
                    <a:pt x="214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138" y="77"/>
                    <a:pt x="77" y="138"/>
                    <a:pt x="77" y="214"/>
                  </a:cubicBezTo>
                  <a:lnTo>
                    <a:pt x="77" y="4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Freeform 165"/>
            <p:cNvSpPr>
              <a:spLocks/>
            </p:cNvSpPr>
            <p:nvPr userDrawn="1"/>
          </p:nvSpPr>
          <p:spPr bwMode="auto">
            <a:xfrm>
              <a:off x="4457700" y="2023269"/>
              <a:ext cx="488950" cy="650875"/>
            </a:xfrm>
            <a:custGeom>
              <a:avLst/>
              <a:gdLst>
                <a:gd name="T0" fmla="*/ 456 w 475"/>
                <a:gd name="T1" fmla="*/ 301 h 631"/>
                <a:gd name="T2" fmla="*/ 405 w 475"/>
                <a:gd name="T3" fmla="*/ 226 h 631"/>
                <a:gd name="T4" fmla="*/ 330 w 475"/>
                <a:gd name="T5" fmla="*/ 175 h 631"/>
                <a:gd name="T6" fmla="*/ 238 w 475"/>
                <a:gd name="T7" fmla="*/ 156 h 631"/>
                <a:gd name="T8" fmla="*/ 88 w 475"/>
                <a:gd name="T9" fmla="*/ 156 h 631"/>
                <a:gd name="T10" fmla="*/ 77 w 475"/>
                <a:gd name="T11" fmla="*/ 145 h 631"/>
                <a:gd name="T12" fmla="*/ 77 w 475"/>
                <a:gd name="T13" fmla="*/ 0 h 631"/>
                <a:gd name="T14" fmla="*/ 0 w 475"/>
                <a:gd name="T15" fmla="*/ 0 h 631"/>
                <a:gd name="T16" fmla="*/ 0 w 475"/>
                <a:gd name="T17" fmla="*/ 145 h 631"/>
                <a:gd name="T18" fmla="*/ 88 w 475"/>
                <a:gd name="T19" fmla="*/ 233 h 631"/>
                <a:gd name="T20" fmla="*/ 238 w 475"/>
                <a:gd name="T21" fmla="*/ 233 h 631"/>
                <a:gd name="T22" fmla="*/ 351 w 475"/>
                <a:gd name="T23" fmla="*/ 280 h 631"/>
                <a:gd name="T24" fmla="*/ 399 w 475"/>
                <a:gd name="T25" fmla="*/ 394 h 631"/>
                <a:gd name="T26" fmla="*/ 351 w 475"/>
                <a:gd name="T27" fmla="*/ 507 h 631"/>
                <a:gd name="T28" fmla="*/ 238 w 475"/>
                <a:gd name="T29" fmla="*/ 555 h 631"/>
                <a:gd name="T30" fmla="*/ 124 w 475"/>
                <a:gd name="T31" fmla="*/ 507 h 631"/>
                <a:gd name="T32" fmla="*/ 77 w 475"/>
                <a:gd name="T33" fmla="*/ 397 h 631"/>
                <a:gd name="T34" fmla="*/ 77 w 475"/>
                <a:gd name="T35" fmla="*/ 276 h 631"/>
                <a:gd name="T36" fmla="*/ 0 w 475"/>
                <a:gd name="T37" fmla="*/ 353 h 631"/>
                <a:gd name="T38" fmla="*/ 0 w 475"/>
                <a:gd name="T39" fmla="*/ 355 h 631"/>
                <a:gd name="T40" fmla="*/ 0 w 475"/>
                <a:gd name="T41" fmla="*/ 355 h 631"/>
                <a:gd name="T42" fmla="*/ 0 w 475"/>
                <a:gd name="T43" fmla="*/ 394 h 631"/>
                <a:gd name="T44" fmla="*/ 19 w 475"/>
                <a:gd name="T45" fmla="*/ 486 h 631"/>
                <a:gd name="T46" fmla="*/ 70 w 475"/>
                <a:gd name="T47" fmla="*/ 562 h 631"/>
                <a:gd name="T48" fmla="*/ 145 w 475"/>
                <a:gd name="T49" fmla="*/ 612 h 631"/>
                <a:gd name="T50" fmla="*/ 238 w 475"/>
                <a:gd name="T51" fmla="*/ 631 h 631"/>
                <a:gd name="T52" fmla="*/ 330 w 475"/>
                <a:gd name="T53" fmla="*/ 612 h 631"/>
                <a:gd name="T54" fmla="*/ 405 w 475"/>
                <a:gd name="T55" fmla="*/ 562 h 631"/>
                <a:gd name="T56" fmla="*/ 456 w 475"/>
                <a:gd name="T57" fmla="*/ 486 h 631"/>
                <a:gd name="T58" fmla="*/ 475 w 475"/>
                <a:gd name="T59" fmla="*/ 394 h 631"/>
                <a:gd name="T60" fmla="*/ 456 w 475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5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4" y="204"/>
                    <a:pt x="358" y="187"/>
                    <a:pt x="330" y="175"/>
                  </a:cubicBezTo>
                  <a:cubicBezTo>
                    <a:pt x="301" y="163"/>
                    <a:pt x="270" y="156"/>
                    <a:pt x="23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2" y="156"/>
                    <a:pt x="77" y="151"/>
                    <a:pt x="77" y="145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40" y="233"/>
                    <a:pt x="88" y="233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81" y="233"/>
                    <a:pt x="321" y="250"/>
                    <a:pt x="351" y="280"/>
                  </a:cubicBezTo>
                  <a:cubicBezTo>
                    <a:pt x="382" y="310"/>
                    <a:pt x="399" y="351"/>
                    <a:pt x="399" y="394"/>
                  </a:cubicBezTo>
                  <a:cubicBezTo>
                    <a:pt x="399" y="437"/>
                    <a:pt x="382" y="477"/>
                    <a:pt x="351" y="507"/>
                  </a:cubicBezTo>
                  <a:cubicBezTo>
                    <a:pt x="321" y="538"/>
                    <a:pt x="281" y="555"/>
                    <a:pt x="238" y="555"/>
                  </a:cubicBezTo>
                  <a:cubicBezTo>
                    <a:pt x="195" y="555"/>
                    <a:pt x="154" y="538"/>
                    <a:pt x="124" y="507"/>
                  </a:cubicBezTo>
                  <a:cubicBezTo>
                    <a:pt x="94" y="478"/>
                    <a:pt x="78" y="439"/>
                    <a:pt x="77" y="397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35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7" y="457"/>
                    <a:pt x="19" y="486"/>
                  </a:cubicBezTo>
                  <a:cubicBezTo>
                    <a:pt x="31" y="514"/>
                    <a:pt x="48" y="540"/>
                    <a:pt x="70" y="562"/>
                  </a:cubicBezTo>
                  <a:cubicBezTo>
                    <a:pt x="92" y="583"/>
                    <a:pt x="117" y="600"/>
                    <a:pt x="145" y="612"/>
                  </a:cubicBezTo>
                  <a:cubicBezTo>
                    <a:pt x="175" y="625"/>
                    <a:pt x="206" y="631"/>
                    <a:pt x="238" y="631"/>
                  </a:cubicBezTo>
                  <a:cubicBezTo>
                    <a:pt x="270" y="631"/>
                    <a:pt x="301" y="625"/>
                    <a:pt x="330" y="612"/>
                  </a:cubicBezTo>
                  <a:cubicBezTo>
                    <a:pt x="358" y="600"/>
                    <a:pt x="384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9" y="457"/>
                    <a:pt x="475" y="426"/>
                    <a:pt x="475" y="394"/>
                  </a:cubicBezTo>
                  <a:cubicBezTo>
                    <a:pt x="475" y="362"/>
                    <a:pt x="469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Freeform 166"/>
            <p:cNvSpPr>
              <a:spLocks/>
            </p:cNvSpPr>
            <p:nvPr userDrawn="1"/>
          </p:nvSpPr>
          <p:spPr bwMode="auto">
            <a:xfrm>
              <a:off x="5014913" y="2023269"/>
              <a:ext cx="487362" cy="650875"/>
            </a:xfrm>
            <a:custGeom>
              <a:avLst/>
              <a:gdLst>
                <a:gd name="T0" fmla="*/ 456 w 474"/>
                <a:gd name="T1" fmla="*/ 301 h 631"/>
                <a:gd name="T2" fmla="*/ 405 w 474"/>
                <a:gd name="T3" fmla="*/ 226 h 631"/>
                <a:gd name="T4" fmla="*/ 329 w 474"/>
                <a:gd name="T5" fmla="*/ 175 h 631"/>
                <a:gd name="T6" fmla="*/ 237 w 474"/>
                <a:gd name="T7" fmla="*/ 156 h 631"/>
                <a:gd name="T8" fmla="*/ 87 w 474"/>
                <a:gd name="T9" fmla="*/ 156 h 631"/>
                <a:gd name="T10" fmla="*/ 76 w 474"/>
                <a:gd name="T11" fmla="*/ 145 h 631"/>
                <a:gd name="T12" fmla="*/ 76 w 474"/>
                <a:gd name="T13" fmla="*/ 0 h 631"/>
                <a:gd name="T14" fmla="*/ 0 w 474"/>
                <a:gd name="T15" fmla="*/ 0 h 631"/>
                <a:gd name="T16" fmla="*/ 0 w 474"/>
                <a:gd name="T17" fmla="*/ 145 h 631"/>
                <a:gd name="T18" fmla="*/ 87 w 474"/>
                <a:gd name="T19" fmla="*/ 233 h 631"/>
                <a:gd name="T20" fmla="*/ 237 w 474"/>
                <a:gd name="T21" fmla="*/ 233 h 631"/>
                <a:gd name="T22" fmla="*/ 351 w 474"/>
                <a:gd name="T23" fmla="*/ 280 h 631"/>
                <a:gd name="T24" fmla="*/ 398 w 474"/>
                <a:gd name="T25" fmla="*/ 394 h 631"/>
                <a:gd name="T26" fmla="*/ 351 w 474"/>
                <a:gd name="T27" fmla="*/ 507 h 631"/>
                <a:gd name="T28" fmla="*/ 237 w 474"/>
                <a:gd name="T29" fmla="*/ 555 h 631"/>
                <a:gd name="T30" fmla="*/ 123 w 474"/>
                <a:gd name="T31" fmla="*/ 507 h 631"/>
                <a:gd name="T32" fmla="*/ 76 w 474"/>
                <a:gd name="T33" fmla="*/ 397 h 631"/>
                <a:gd name="T34" fmla="*/ 76 w 474"/>
                <a:gd name="T35" fmla="*/ 276 h 631"/>
                <a:gd name="T36" fmla="*/ 0 w 474"/>
                <a:gd name="T37" fmla="*/ 353 h 631"/>
                <a:gd name="T38" fmla="*/ 0 w 474"/>
                <a:gd name="T39" fmla="*/ 355 h 631"/>
                <a:gd name="T40" fmla="*/ 0 w 474"/>
                <a:gd name="T41" fmla="*/ 355 h 631"/>
                <a:gd name="T42" fmla="*/ 0 w 474"/>
                <a:gd name="T43" fmla="*/ 394 h 631"/>
                <a:gd name="T44" fmla="*/ 18 w 474"/>
                <a:gd name="T45" fmla="*/ 486 h 631"/>
                <a:gd name="T46" fmla="*/ 69 w 474"/>
                <a:gd name="T47" fmla="*/ 562 h 631"/>
                <a:gd name="T48" fmla="*/ 145 w 474"/>
                <a:gd name="T49" fmla="*/ 612 h 631"/>
                <a:gd name="T50" fmla="*/ 237 w 474"/>
                <a:gd name="T51" fmla="*/ 631 h 631"/>
                <a:gd name="T52" fmla="*/ 329 w 474"/>
                <a:gd name="T53" fmla="*/ 612 h 631"/>
                <a:gd name="T54" fmla="*/ 405 w 474"/>
                <a:gd name="T55" fmla="*/ 562 h 631"/>
                <a:gd name="T56" fmla="*/ 456 w 474"/>
                <a:gd name="T57" fmla="*/ 486 h 631"/>
                <a:gd name="T58" fmla="*/ 474 w 474"/>
                <a:gd name="T59" fmla="*/ 394 h 631"/>
                <a:gd name="T60" fmla="*/ 456 w 474"/>
                <a:gd name="T61" fmla="*/ 30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4" h="631">
                  <a:moveTo>
                    <a:pt x="456" y="301"/>
                  </a:moveTo>
                  <a:cubicBezTo>
                    <a:pt x="444" y="273"/>
                    <a:pt x="427" y="248"/>
                    <a:pt x="405" y="226"/>
                  </a:cubicBezTo>
                  <a:cubicBezTo>
                    <a:pt x="383" y="204"/>
                    <a:pt x="358" y="187"/>
                    <a:pt x="329" y="175"/>
                  </a:cubicBezTo>
                  <a:cubicBezTo>
                    <a:pt x="300" y="163"/>
                    <a:pt x="269" y="156"/>
                    <a:pt x="23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1" y="156"/>
                    <a:pt x="76" y="151"/>
                    <a:pt x="76" y="14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93"/>
                    <a:pt x="39" y="233"/>
                    <a:pt x="87" y="233"/>
                  </a:cubicBezTo>
                  <a:cubicBezTo>
                    <a:pt x="237" y="233"/>
                    <a:pt x="237" y="233"/>
                    <a:pt x="237" y="233"/>
                  </a:cubicBezTo>
                  <a:cubicBezTo>
                    <a:pt x="280" y="233"/>
                    <a:pt x="320" y="250"/>
                    <a:pt x="351" y="280"/>
                  </a:cubicBezTo>
                  <a:cubicBezTo>
                    <a:pt x="381" y="310"/>
                    <a:pt x="398" y="351"/>
                    <a:pt x="398" y="394"/>
                  </a:cubicBezTo>
                  <a:cubicBezTo>
                    <a:pt x="398" y="437"/>
                    <a:pt x="381" y="477"/>
                    <a:pt x="351" y="507"/>
                  </a:cubicBezTo>
                  <a:cubicBezTo>
                    <a:pt x="320" y="538"/>
                    <a:pt x="280" y="555"/>
                    <a:pt x="237" y="555"/>
                  </a:cubicBezTo>
                  <a:cubicBezTo>
                    <a:pt x="194" y="555"/>
                    <a:pt x="154" y="538"/>
                    <a:pt x="123" y="507"/>
                  </a:cubicBezTo>
                  <a:cubicBezTo>
                    <a:pt x="94" y="478"/>
                    <a:pt x="77" y="439"/>
                    <a:pt x="76" y="397"/>
                  </a:cubicBezTo>
                  <a:cubicBezTo>
                    <a:pt x="76" y="276"/>
                    <a:pt x="76" y="276"/>
                    <a:pt x="76" y="276"/>
                  </a:cubicBezTo>
                  <a:cubicBezTo>
                    <a:pt x="34" y="276"/>
                    <a:pt x="0" y="311"/>
                    <a:pt x="0" y="353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426"/>
                    <a:pt x="6" y="457"/>
                    <a:pt x="18" y="486"/>
                  </a:cubicBezTo>
                  <a:cubicBezTo>
                    <a:pt x="30" y="514"/>
                    <a:pt x="47" y="540"/>
                    <a:pt x="69" y="562"/>
                  </a:cubicBezTo>
                  <a:cubicBezTo>
                    <a:pt x="91" y="583"/>
                    <a:pt x="116" y="600"/>
                    <a:pt x="145" y="612"/>
                  </a:cubicBezTo>
                  <a:cubicBezTo>
                    <a:pt x="174" y="625"/>
                    <a:pt x="205" y="631"/>
                    <a:pt x="237" y="631"/>
                  </a:cubicBezTo>
                  <a:cubicBezTo>
                    <a:pt x="269" y="631"/>
                    <a:pt x="300" y="625"/>
                    <a:pt x="329" y="612"/>
                  </a:cubicBezTo>
                  <a:cubicBezTo>
                    <a:pt x="358" y="600"/>
                    <a:pt x="383" y="583"/>
                    <a:pt x="405" y="562"/>
                  </a:cubicBezTo>
                  <a:cubicBezTo>
                    <a:pt x="427" y="540"/>
                    <a:pt x="444" y="514"/>
                    <a:pt x="456" y="486"/>
                  </a:cubicBezTo>
                  <a:cubicBezTo>
                    <a:pt x="468" y="457"/>
                    <a:pt x="474" y="426"/>
                    <a:pt x="474" y="394"/>
                  </a:cubicBezTo>
                  <a:cubicBezTo>
                    <a:pt x="474" y="362"/>
                    <a:pt x="468" y="331"/>
                    <a:pt x="456" y="3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Freeform 167"/>
            <p:cNvSpPr>
              <a:spLocks/>
            </p:cNvSpPr>
            <p:nvPr userDrawn="1"/>
          </p:nvSpPr>
          <p:spPr bwMode="auto">
            <a:xfrm>
              <a:off x="6565900" y="2183606"/>
              <a:ext cx="30162" cy="39687"/>
            </a:xfrm>
            <a:custGeom>
              <a:avLst/>
              <a:gdLst>
                <a:gd name="T0" fmla="*/ 8 w 19"/>
                <a:gd name="T1" fmla="*/ 4 h 25"/>
                <a:gd name="T2" fmla="*/ 0 w 19"/>
                <a:gd name="T3" fmla="*/ 4 h 25"/>
                <a:gd name="T4" fmla="*/ 0 w 19"/>
                <a:gd name="T5" fmla="*/ 0 h 25"/>
                <a:gd name="T6" fmla="*/ 19 w 19"/>
                <a:gd name="T7" fmla="*/ 0 h 25"/>
                <a:gd name="T8" fmla="*/ 19 w 19"/>
                <a:gd name="T9" fmla="*/ 4 h 25"/>
                <a:gd name="T10" fmla="*/ 12 w 19"/>
                <a:gd name="T11" fmla="*/ 4 h 25"/>
                <a:gd name="T12" fmla="*/ 12 w 19"/>
                <a:gd name="T13" fmla="*/ 25 h 25"/>
                <a:gd name="T14" fmla="*/ 8 w 19"/>
                <a:gd name="T15" fmla="*/ 25 h 25"/>
                <a:gd name="T16" fmla="*/ 8 w 19"/>
                <a:gd name="T17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8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2" y="4"/>
                  </a:lnTo>
                  <a:lnTo>
                    <a:pt x="12" y="25"/>
                  </a:lnTo>
                  <a:lnTo>
                    <a:pt x="8" y="25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" name="Freeform 168"/>
            <p:cNvSpPr>
              <a:spLocks/>
            </p:cNvSpPr>
            <p:nvPr userDrawn="1"/>
          </p:nvSpPr>
          <p:spPr bwMode="auto">
            <a:xfrm>
              <a:off x="6604000" y="2183606"/>
              <a:ext cx="36512" cy="39687"/>
            </a:xfrm>
            <a:custGeom>
              <a:avLst/>
              <a:gdLst>
                <a:gd name="T0" fmla="*/ 0 w 23"/>
                <a:gd name="T1" fmla="*/ 0 h 25"/>
                <a:gd name="T2" fmla="*/ 4 w 23"/>
                <a:gd name="T3" fmla="*/ 0 h 25"/>
                <a:gd name="T4" fmla="*/ 12 w 23"/>
                <a:gd name="T5" fmla="*/ 12 h 25"/>
                <a:gd name="T6" fmla="*/ 19 w 23"/>
                <a:gd name="T7" fmla="*/ 0 h 25"/>
                <a:gd name="T8" fmla="*/ 23 w 23"/>
                <a:gd name="T9" fmla="*/ 0 h 25"/>
                <a:gd name="T10" fmla="*/ 23 w 23"/>
                <a:gd name="T11" fmla="*/ 25 h 25"/>
                <a:gd name="T12" fmla="*/ 19 w 23"/>
                <a:gd name="T13" fmla="*/ 25 h 25"/>
                <a:gd name="T14" fmla="*/ 19 w 23"/>
                <a:gd name="T15" fmla="*/ 8 h 25"/>
                <a:gd name="T16" fmla="*/ 12 w 23"/>
                <a:gd name="T17" fmla="*/ 19 h 25"/>
                <a:gd name="T18" fmla="*/ 11 w 23"/>
                <a:gd name="T19" fmla="*/ 19 h 25"/>
                <a:gd name="T20" fmla="*/ 4 w 23"/>
                <a:gd name="T21" fmla="*/ 8 h 25"/>
                <a:gd name="T22" fmla="*/ 4 w 23"/>
                <a:gd name="T23" fmla="*/ 25 h 25"/>
                <a:gd name="T24" fmla="*/ 0 w 23"/>
                <a:gd name="T25" fmla="*/ 25 h 25"/>
                <a:gd name="T26" fmla="*/ 0 w 2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lnTo>
                    <a:pt x="4" y="0"/>
                  </a:lnTo>
                  <a:lnTo>
                    <a:pt x="12" y="1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9" y="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4" y="8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39" name="Group 2238"/>
            <p:cNvGrpSpPr/>
            <p:nvPr userDrawn="1"/>
          </p:nvGrpSpPr>
          <p:grpSpPr>
            <a:xfrm>
              <a:off x="2505075" y="2037556"/>
              <a:ext cx="1114425" cy="1119187"/>
              <a:chOff x="2505075" y="2037556"/>
              <a:chExt cx="1114425" cy="1119187"/>
            </a:xfrm>
          </p:grpSpPr>
          <p:sp>
            <p:nvSpPr>
              <p:cNvPr id="2192" name="Freeform 169"/>
              <p:cNvSpPr>
                <a:spLocks noEditPoints="1"/>
              </p:cNvSpPr>
              <p:nvPr userDrawn="1"/>
            </p:nvSpPr>
            <p:spPr bwMode="auto">
              <a:xfrm>
                <a:off x="2505075" y="2037556"/>
                <a:ext cx="1114425" cy="1119187"/>
              </a:xfrm>
              <a:custGeom>
                <a:avLst/>
                <a:gdLst>
                  <a:gd name="T0" fmla="*/ 926 w 1084"/>
                  <a:gd name="T1" fmla="*/ 159 h 1085"/>
                  <a:gd name="T2" fmla="*/ 359 w 1084"/>
                  <a:gd name="T3" fmla="*/ 101 h 1085"/>
                  <a:gd name="T4" fmla="*/ 0 w 1084"/>
                  <a:gd name="T5" fmla="*/ 543 h 1085"/>
                  <a:gd name="T6" fmla="*/ 312 w 1084"/>
                  <a:gd name="T7" fmla="*/ 990 h 1085"/>
                  <a:gd name="T8" fmla="*/ 725 w 1084"/>
                  <a:gd name="T9" fmla="*/ 985 h 1085"/>
                  <a:gd name="T10" fmla="*/ 1084 w 1084"/>
                  <a:gd name="T11" fmla="*/ 543 h 1085"/>
                  <a:gd name="T12" fmla="*/ 882 w 1084"/>
                  <a:gd name="T13" fmla="*/ 326 h 1085"/>
                  <a:gd name="T14" fmla="*/ 770 w 1084"/>
                  <a:gd name="T15" fmla="*/ 253 h 1085"/>
                  <a:gd name="T16" fmla="*/ 872 w 1084"/>
                  <a:gd name="T17" fmla="*/ 213 h 1085"/>
                  <a:gd name="T18" fmla="*/ 878 w 1084"/>
                  <a:gd name="T19" fmla="*/ 679 h 1085"/>
                  <a:gd name="T20" fmla="*/ 876 w 1084"/>
                  <a:gd name="T21" fmla="*/ 684 h 1085"/>
                  <a:gd name="T22" fmla="*/ 699 w 1084"/>
                  <a:gd name="T23" fmla="*/ 805 h 1085"/>
                  <a:gd name="T24" fmla="*/ 683 w 1084"/>
                  <a:gd name="T25" fmla="*/ 882 h 1085"/>
                  <a:gd name="T26" fmla="*/ 616 w 1084"/>
                  <a:gd name="T27" fmla="*/ 839 h 1085"/>
                  <a:gd name="T28" fmla="*/ 406 w 1084"/>
                  <a:gd name="T29" fmla="*/ 878 h 1085"/>
                  <a:gd name="T30" fmla="*/ 401 w 1084"/>
                  <a:gd name="T31" fmla="*/ 877 h 1085"/>
                  <a:gd name="T32" fmla="*/ 344 w 1084"/>
                  <a:gd name="T33" fmla="*/ 741 h 1085"/>
                  <a:gd name="T34" fmla="*/ 208 w 1084"/>
                  <a:gd name="T35" fmla="*/ 684 h 1085"/>
                  <a:gd name="T36" fmla="*/ 206 w 1084"/>
                  <a:gd name="T37" fmla="*/ 679 h 1085"/>
                  <a:gd name="T38" fmla="*/ 262 w 1084"/>
                  <a:gd name="T39" fmla="*/ 543 h 1085"/>
                  <a:gd name="T40" fmla="*/ 206 w 1084"/>
                  <a:gd name="T41" fmla="*/ 406 h 1085"/>
                  <a:gd name="T42" fmla="*/ 208 w 1084"/>
                  <a:gd name="T43" fmla="*/ 401 h 1085"/>
                  <a:gd name="T44" fmla="*/ 385 w 1084"/>
                  <a:gd name="T45" fmla="*/ 281 h 1085"/>
                  <a:gd name="T46" fmla="*/ 401 w 1084"/>
                  <a:gd name="T47" fmla="*/ 203 h 1085"/>
                  <a:gd name="T48" fmla="*/ 468 w 1084"/>
                  <a:gd name="T49" fmla="*/ 246 h 1085"/>
                  <a:gd name="T50" fmla="*/ 678 w 1084"/>
                  <a:gd name="T51" fmla="*/ 207 h 1085"/>
                  <a:gd name="T52" fmla="*/ 683 w 1084"/>
                  <a:gd name="T53" fmla="*/ 208 h 1085"/>
                  <a:gd name="T54" fmla="*/ 740 w 1084"/>
                  <a:gd name="T55" fmla="*/ 344 h 1085"/>
                  <a:gd name="T56" fmla="*/ 876 w 1084"/>
                  <a:gd name="T57" fmla="*/ 401 h 1085"/>
                  <a:gd name="T58" fmla="*/ 878 w 1084"/>
                  <a:gd name="T59" fmla="*/ 406 h 1085"/>
                  <a:gd name="T60" fmla="*/ 838 w 1084"/>
                  <a:gd name="T61" fmla="*/ 617 h 1085"/>
                  <a:gd name="T62" fmla="*/ 629 w 1084"/>
                  <a:gd name="T63" fmla="*/ 149 h 1085"/>
                  <a:gd name="T64" fmla="*/ 499 w 1084"/>
                  <a:gd name="T65" fmla="*/ 177 h 1085"/>
                  <a:gd name="T66" fmla="*/ 542 w 1084"/>
                  <a:gd name="T67" fmla="*/ 76 h 1085"/>
                  <a:gd name="T68" fmla="*/ 329 w 1084"/>
                  <a:gd name="T69" fmla="*/ 173 h 1085"/>
                  <a:gd name="T70" fmla="*/ 290 w 1084"/>
                  <a:gd name="T71" fmla="*/ 291 h 1085"/>
                  <a:gd name="T72" fmla="*/ 172 w 1084"/>
                  <a:gd name="T73" fmla="*/ 330 h 1085"/>
                  <a:gd name="T74" fmla="*/ 130 w 1084"/>
                  <a:gd name="T75" fmla="*/ 431 h 1085"/>
                  <a:gd name="T76" fmla="*/ 185 w 1084"/>
                  <a:gd name="T77" fmla="*/ 543 h 1085"/>
                  <a:gd name="T78" fmla="*/ 130 w 1084"/>
                  <a:gd name="T79" fmla="*/ 654 h 1085"/>
                  <a:gd name="T80" fmla="*/ 172 w 1084"/>
                  <a:gd name="T81" fmla="*/ 755 h 1085"/>
                  <a:gd name="T82" fmla="*/ 290 w 1084"/>
                  <a:gd name="T83" fmla="*/ 795 h 1085"/>
                  <a:gd name="T84" fmla="*/ 329 w 1084"/>
                  <a:gd name="T85" fmla="*/ 912 h 1085"/>
                  <a:gd name="T86" fmla="*/ 431 w 1084"/>
                  <a:gd name="T87" fmla="*/ 955 h 1085"/>
                  <a:gd name="T88" fmla="*/ 542 w 1084"/>
                  <a:gd name="T89" fmla="*/ 899 h 1085"/>
                  <a:gd name="T90" fmla="*/ 653 w 1084"/>
                  <a:gd name="T91" fmla="*/ 955 h 1085"/>
                  <a:gd name="T92" fmla="*/ 755 w 1084"/>
                  <a:gd name="T93" fmla="*/ 912 h 1085"/>
                  <a:gd name="T94" fmla="*/ 794 w 1084"/>
                  <a:gd name="T95" fmla="*/ 795 h 1085"/>
                  <a:gd name="T96" fmla="*/ 912 w 1084"/>
                  <a:gd name="T97" fmla="*/ 755 h 1085"/>
                  <a:gd name="T98" fmla="*/ 936 w 1084"/>
                  <a:gd name="T99" fmla="*/ 629 h 1085"/>
                  <a:gd name="T100" fmla="*/ 908 w 1084"/>
                  <a:gd name="T101" fmla="*/ 499 h 1085"/>
                  <a:gd name="T102" fmla="*/ 1008 w 1084"/>
                  <a:gd name="T103" fmla="*/ 543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84" h="1085">
                    <a:moveTo>
                      <a:pt x="1084" y="543"/>
                    </a:moveTo>
                    <a:cubicBezTo>
                      <a:pt x="1084" y="466"/>
                      <a:pt x="1044" y="399"/>
                      <a:pt x="984" y="360"/>
                    </a:cubicBezTo>
                    <a:cubicBezTo>
                      <a:pt x="1000" y="289"/>
                      <a:pt x="980" y="213"/>
                      <a:pt x="926" y="159"/>
                    </a:cubicBezTo>
                    <a:cubicBezTo>
                      <a:pt x="872" y="105"/>
                      <a:pt x="795" y="85"/>
                      <a:pt x="725" y="101"/>
                    </a:cubicBezTo>
                    <a:cubicBezTo>
                      <a:pt x="686" y="40"/>
                      <a:pt x="618" y="0"/>
                      <a:pt x="542" y="0"/>
                    </a:cubicBezTo>
                    <a:cubicBezTo>
                      <a:pt x="466" y="0"/>
                      <a:pt x="398" y="40"/>
                      <a:pt x="359" y="101"/>
                    </a:cubicBezTo>
                    <a:cubicBezTo>
                      <a:pt x="289" y="85"/>
                      <a:pt x="212" y="105"/>
                      <a:pt x="158" y="159"/>
                    </a:cubicBezTo>
                    <a:cubicBezTo>
                      <a:pt x="104" y="213"/>
                      <a:pt x="85" y="289"/>
                      <a:pt x="100" y="360"/>
                    </a:cubicBezTo>
                    <a:cubicBezTo>
                      <a:pt x="40" y="399"/>
                      <a:pt x="0" y="466"/>
                      <a:pt x="0" y="543"/>
                    </a:cubicBezTo>
                    <a:cubicBezTo>
                      <a:pt x="0" y="619"/>
                      <a:pt x="40" y="687"/>
                      <a:pt x="100" y="725"/>
                    </a:cubicBezTo>
                    <a:cubicBezTo>
                      <a:pt x="85" y="796"/>
                      <a:pt x="104" y="872"/>
                      <a:pt x="158" y="926"/>
                    </a:cubicBezTo>
                    <a:cubicBezTo>
                      <a:pt x="201" y="969"/>
                      <a:pt x="256" y="990"/>
                      <a:pt x="312" y="990"/>
                    </a:cubicBezTo>
                    <a:cubicBezTo>
                      <a:pt x="328" y="990"/>
                      <a:pt x="344" y="988"/>
                      <a:pt x="359" y="985"/>
                    </a:cubicBezTo>
                    <a:cubicBezTo>
                      <a:pt x="398" y="1045"/>
                      <a:pt x="466" y="1085"/>
                      <a:pt x="542" y="1085"/>
                    </a:cubicBezTo>
                    <a:cubicBezTo>
                      <a:pt x="618" y="1085"/>
                      <a:pt x="686" y="1045"/>
                      <a:pt x="725" y="985"/>
                    </a:cubicBezTo>
                    <a:cubicBezTo>
                      <a:pt x="795" y="1000"/>
                      <a:pt x="872" y="980"/>
                      <a:pt x="926" y="926"/>
                    </a:cubicBezTo>
                    <a:cubicBezTo>
                      <a:pt x="980" y="872"/>
                      <a:pt x="1000" y="796"/>
                      <a:pt x="984" y="725"/>
                    </a:cubicBezTo>
                    <a:cubicBezTo>
                      <a:pt x="1044" y="687"/>
                      <a:pt x="1084" y="619"/>
                      <a:pt x="1084" y="543"/>
                    </a:cubicBezTo>
                    <a:close/>
                    <a:moveTo>
                      <a:pt x="872" y="213"/>
                    </a:moveTo>
                    <a:cubicBezTo>
                      <a:pt x="903" y="245"/>
                      <a:pt x="917" y="288"/>
                      <a:pt x="912" y="330"/>
                    </a:cubicBezTo>
                    <a:cubicBezTo>
                      <a:pt x="902" y="328"/>
                      <a:pt x="892" y="327"/>
                      <a:pt x="882" y="326"/>
                    </a:cubicBezTo>
                    <a:cubicBezTo>
                      <a:pt x="863" y="324"/>
                      <a:pt x="846" y="321"/>
                      <a:pt x="831" y="315"/>
                    </a:cubicBezTo>
                    <a:cubicBezTo>
                      <a:pt x="817" y="309"/>
                      <a:pt x="805" y="301"/>
                      <a:pt x="794" y="291"/>
                    </a:cubicBezTo>
                    <a:cubicBezTo>
                      <a:pt x="783" y="280"/>
                      <a:pt x="775" y="267"/>
                      <a:pt x="770" y="253"/>
                    </a:cubicBezTo>
                    <a:cubicBezTo>
                      <a:pt x="764" y="238"/>
                      <a:pt x="760" y="221"/>
                      <a:pt x="759" y="203"/>
                    </a:cubicBezTo>
                    <a:cubicBezTo>
                      <a:pt x="758" y="193"/>
                      <a:pt x="757" y="183"/>
                      <a:pt x="755" y="173"/>
                    </a:cubicBezTo>
                    <a:cubicBezTo>
                      <a:pt x="796" y="168"/>
                      <a:pt x="840" y="181"/>
                      <a:pt x="872" y="213"/>
                    </a:cubicBezTo>
                    <a:close/>
                    <a:moveTo>
                      <a:pt x="838" y="617"/>
                    </a:moveTo>
                    <a:cubicBezTo>
                      <a:pt x="848" y="638"/>
                      <a:pt x="861" y="659"/>
                      <a:pt x="878" y="679"/>
                    </a:cubicBezTo>
                    <a:cubicBezTo>
                      <a:pt x="878" y="679"/>
                      <a:pt x="878" y="679"/>
                      <a:pt x="878" y="679"/>
                    </a:cubicBezTo>
                    <a:cubicBezTo>
                      <a:pt x="879" y="681"/>
                      <a:pt x="880" y="682"/>
                      <a:pt x="881" y="683"/>
                    </a:cubicBezTo>
                    <a:cubicBezTo>
                      <a:pt x="880" y="684"/>
                      <a:pt x="878" y="684"/>
                      <a:pt x="876" y="684"/>
                    </a:cubicBezTo>
                    <a:cubicBezTo>
                      <a:pt x="876" y="684"/>
                      <a:pt x="876" y="684"/>
                      <a:pt x="876" y="684"/>
                    </a:cubicBezTo>
                    <a:cubicBezTo>
                      <a:pt x="850" y="686"/>
                      <a:pt x="826" y="691"/>
                      <a:pt x="804" y="700"/>
                    </a:cubicBezTo>
                    <a:cubicBezTo>
                      <a:pt x="780" y="709"/>
                      <a:pt x="759" y="723"/>
                      <a:pt x="740" y="741"/>
                    </a:cubicBezTo>
                    <a:cubicBezTo>
                      <a:pt x="722" y="759"/>
                      <a:pt x="708" y="781"/>
                      <a:pt x="699" y="805"/>
                    </a:cubicBezTo>
                    <a:cubicBezTo>
                      <a:pt x="691" y="827"/>
                      <a:pt x="685" y="851"/>
                      <a:pt x="683" y="876"/>
                    </a:cubicBezTo>
                    <a:cubicBezTo>
                      <a:pt x="683" y="877"/>
                      <a:pt x="683" y="877"/>
                      <a:pt x="683" y="877"/>
                    </a:cubicBezTo>
                    <a:cubicBezTo>
                      <a:pt x="683" y="879"/>
                      <a:pt x="683" y="880"/>
                      <a:pt x="683" y="882"/>
                    </a:cubicBezTo>
                    <a:cubicBezTo>
                      <a:pt x="681" y="881"/>
                      <a:pt x="680" y="880"/>
                      <a:pt x="679" y="879"/>
                    </a:cubicBezTo>
                    <a:cubicBezTo>
                      <a:pt x="678" y="878"/>
                      <a:pt x="678" y="878"/>
                      <a:pt x="678" y="878"/>
                    </a:cubicBezTo>
                    <a:cubicBezTo>
                      <a:pt x="659" y="862"/>
                      <a:pt x="638" y="848"/>
                      <a:pt x="616" y="839"/>
                    </a:cubicBezTo>
                    <a:cubicBezTo>
                      <a:pt x="593" y="828"/>
                      <a:pt x="568" y="823"/>
                      <a:pt x="542" y="823"/>
                    </a:cubicBezTo>
                    <a:cubicBezTo>
                      <a:pt x="516" y="823"/>
                      <a:pt x="491" y="828"/>
                      <a:pt x="468" y="839"/>
                    </a:cubicBezTo>
                    <a:cubicBezTo>
                      <a:pt x="446" y="848"/>
                      <a:pt x="425" y="862"/>
                      <a:pt x="406" y="878"/>
                    </a:cubicBezTo>
                    <a:cubicBezTo>
                      <a:pt x="405" y="879"/>
                      <a:pt x="405" y="879"/>
                      <a:pt x="405" y="879"/>
                    </a:cubicBezTo>
                    <a:cubicBezTo>
                      <a:pt x="404" y="880"/>
                      <a:pt x="403" y="881"/>
                      <a:pt x="401" y="882"/>
                    </a:cubicBezTo>
                    <a:cubicBezTo>
                      <a:pt x="401" y="880"/>
                      <a:pt x="401" y="879"/>
                      <a:pt x="401" y="877"/>
                    </a:cubicBezTo>
                    <a:cubicBezTo>
                      <a:pt x="401" y="876"/>
                      <a:pt x="401" y="876"/>
                      <a:pt x="401" y="876"/>
                    </a:cubicBezTo>
                    <a:cubicBezTo>
                      <a:pt x="399" y="851"/>
                      <a:pt x="393" y="827"/>
                      <a:pt x="385" y="805"/>
                    </a:cubicBezTo>
                    <a:cubicBezTo>
                      <a:pt x="376" y="781"/>
                      <a:pt x="362" y="759"/>
                      <a:pt x="344" y="741"/>
                    </a:cubicBezTo>
                    <a:cubicBezTo>
                      <a:pt x="344" y="741"/>
                      <a:pt x="344" y="741"/>
                      <a:pt x="344" y="741"/>
                    </a:cubicBezTo>
                    <a:cubicBezTo>
                      <a:pt x="325" y="723"/>
                      <a:pt x="304" y="709"/>
                      <a:pt x="280" y="700"/>
                    </a:cubicBezTo>
                    <a:cubicBezTo>
                      <a:pt x="258" y="691"/>
                      <a:pt x="234" y="686"/>
                      <a:pt x="208" y="684"/>
                    </a:cubicBezTo>
                    <a:cubicBezTo>
                      <a:pt x="208" y="684"/>
                      <a:pt x="208" y="684"/>
                      <a:pt x="208" y="684"/>
                    </a:cubicBezTo>
                    <a:cubicBezTo>
                      <a:pt x="206" y="684"/>
                      <a:pt x="204" y="684"/>
                      <a:pt x="203" y="683"/>
                    </a:cubicBezTo>
                    <a:cubicBezTo>
                      <a:pt x="204" y="682"/>
                      <a:pt x="205" y="681"/>
                      <a:pt x="206" y="679"/>
                    </a:cubicBezTo>
                    <a:cubicBezTo>
                      <a:pt x="206" y="679"/>
                      <a:pt x="206" y="679"/>
                      <a:pt x="206" y="679"/>
                    </a:cubicBezTo>
                    <a:cubicBezTo>
                      <a:pt x="223" y="659"/>
                      <a:pt x="236" y="638"/>
                      <a:pt x="246" y="617"/>
                    </a:cubicBezTo>
                    <a:cubicBezTo>
                      <a:pt x="256" y="594"/>
                      <a:pt x="262" y="568"/>
                      <a:pt x="262" y="543"/>
                    </a:cubicBezTo>
                    <a:cubicBezTo>
                      <a:pt x="262" y="517"/>
                      <a:pt x="256" y="492"/>
                      <a:pt x="246" y="468"/>
                    </a:cubicBezTo>
                    <a:cubicBezTo>
                      <a:pt x="236" y="447"/>
                      <a:pt x="223" y="426"/>
                      <a:pt x="206" y="406"/>
                    </a:cubicBezTo>
                    <a:cubicBezTo>
                      <a:pt x="206" y="406"/>
                      <a:pt x="206" y="406"/>
                      <a:pt x="206" y="406"/>
                    </a:cubicBezTo>
                    <a:cubicBezTo>
                      <a:pt x="205" y="405"/>
                      <a:pt x="204" y="403"/>
                      <a:pt x="203" y="402"/>
                    </a:cubicBezTo>
                    <a:cubicBezTo>
                      <a:pt x="204" y="402"/>
                      <a:pt x="206" y="402"/>
                      <a:pt x="208" y="401"/>
                    </a:cubicBezTo>
                    <a:cubicBezTo>
                      <a:pt x="208" y="401"/>
                      <a:pt x="208" y="401"/>
                      <a:pt x="208" y="401"/>
                    </a:cubicBezTo>
                    <a:cubicBezTo>
                      <a:pt x="234" y="399"/>
                      <a:pt x="258" y="394"/>
                      <a:pt x="280" y="386"/>
                    </a:cubicBezTo>
                    <a:cubicBezTo>
                      <a:pt x="304" y="376"/>
                      <a:pt x="325" y="362"/>
                      <a:pt x="344" y="344"/>
                    </a:cubicBezTo>
                    <a:cubicBezTo>
                      <a:pt x="362" y="326"/>
                      <a:pt x="376" y="304"/>
                      <a:pt x="385" y="281"/>
                    </a:cubicBezTo>
                    <a:cubicBezTo>
                      <a:pt x="393" y="259"/>
                      <a:pt x="399" y="235"/>
                      <a:pt x="401" y="209"/>
                    </a:cubicBezTo>
                    <a:cubicBezTo>
                      <a:pt x="401" y="208"/>
                      <a:pt x="401" y="208"/>
                      <a:pt x="401" y="208"/>
                    </a:cubicBezTo>
                    <a:cubicBezTo>
                      <a:pt x="401" y="207"/>
                      <a:pt x="401" y="205"/>
                      <a:pt x="401" y="203"/>
                    </a:cubicBezTo>
                    <a:cubicBezTo>
                      <a:pt x="403" y="204"/>
                      <a:pt x="404" y="205"/>
                      <a:pt x="405" y="207"/>
                    </a:cubicBezTo>
                    <a:cubicBezTo>
                      <a:pt x="406" y="207"/>
                      <a:pt x="406" y="207"/>
                      <a:pt x="406" y="207"/>
                    </a:cubicBezTo>
                    <a:cubicBezTo>
                      <a:pt x="425" y="224"/>
                      <a:pt x="446" y="237"/>
                      <a:pt x="468" y="246"/>
                    </a:cubicBezTo>
                    <a:cubicBezTo>
                      <a:pt x="491" y="257"/>
                      <a:pt x="516" y="262"/>
                      <a:pt x="542" y="262"/>
                    </a:cubicBezTo>
                    <a:cubicBezTo>
                      <a:pt x="568" y="262"/>
                      <a:pt x="593" y="257"/>
                      <a:pt x="616" y="246"/>
                    </a:cubicBezTo>
                    <a:cubicBezTo>
                      <a:pt x="638" y="237"/>
                      <a:pt x="659" y="224"/>
                      <a:pt x="678" y="207"/>
                    </a:cubicBezTo>
                    <a:cubicBezTo>
                      <a:pt x="679" y="207"/>
                      <a:pt x="679" y="207"/>
                      <a:pt x="679" y="207"/>
                    </a:cubicBezTo>
                    <a:cubicBezTo>
                      <a:pt x="680" y="205"/>
                      <a:pt x="681" y="204"/>
                      <a:pt x="683" y="203"/>
                    </a:cubicBezTo>
                    <a:cubicBezTo>
                      <a:pt x="683" y="205"/>
                      <a:pt x="683" y="207"/>
                      <a:pt x="683" y="208"/>
                    </a:cubicBezTo>
                    <a:cubicBezTo>
                      <a:pt x="683" y="209"/>
                      <a:pt x="683" y="209"/>
                      <a:pt x="683" y="209"/>
                    </a:cubicBezTo>
                    <a:cubicBezTo>
                      <a:pt x="685" y="235"/>
                      <a:pt x="691" y="259"/>
                      <a:pt x="699" y="280"/>
                    </a:cubicBezTo>
                    <a:cubicBezTo>
                      <a:pt x="708" y="304"/>
                      <a:pt x="722" y="326"/>
                      <a:pt x="740" y="344"/>
                    </a:cubicBezTo>
                    <a:cubicBezTo>
                      <a:pt x="759" y="362"/>
                      <a:pt x="780" y="376"/>
                      <a:pt x="804" y="386"/>
                    </a:cubicBezTo>
                    <a:cubicBezTo>
                      <a:pt x="826" y="394"/>
                      <a:pt x="850" y="399"/>
                      <a:pt x="876" y="401"/>
                    </a:cubicBezTo>
                    <a:cubicBezTo>
                      <a:pt x="876" y="401"/>
                      <a:pt x="876" y="401"/>
                      <a:pt x="876" y="401"/>
                    </a:cubicBezTo>
                    <a:cubicBezTo>
                      <a:pt x="878" y="402"/>
                      <a:pt x="880" y="402"/>
                      <a:pt x="881" y="402"/>
                    </a:cubicBezTo>
                    <a:cubicBezTo>
                      <a:pt x="880" y="403"/>
                      <a:pt x="879" y="405"/>
                      <a:pt x="878" y="406"/>
                    </a:cubicBezTo>
                    <a:cubicBezTo>
                      <a:pt x="878" y="406"/>
                      <a:pt x="878" y="406"/>
                      <a:pt x="878" y="406"/>
                    </a:cubicBezTo>
                    <a:cubicBezTo>
                      <a:pt x="861" y="426"/>
                      <a:pt x="848" y="447"/>
                      <a:pt x="838" y="468"/>
                    </a:cubicBezTo>
                    <a:cubicBezTo>
                      <a:pt x="828" y="492"/>
                      <a:pt x="822" y="517"/>
                      <a:pt x="822" y="543"/>
                    </a:cubicBezTo>
                    <a:cubicBezTo>
                      <a:pt x="822" y="568"/>
                      <a:pt x="828" y="594"/>
                      <a:pt x="838" y="617"/>
                    </a:cubicBezTo>
                    <a:close/>
                    <a:moveTo>
                      <a:pt x="542" y="76"/>
                    </a:moveTo>
                    <a:cubicBezTo>
                      <a:pt x="587" y="76"/>
                      <a:pt x="627" y="97"/>
                      <a:pt x="653" y="130"/>
                    </a:cubicBezTo>
                    <a:cubicBezTo>
                      <a:pt x="645" y="136"/>
                      <a:pt x="637" y="142"/>
                      <a:pt x="629" y="149"/>
                    </a:cubicBezTo>
                    <a:cubicBezTo>
                      <a:pt x="615" y="161"/>
                      <a:pt x="600" y="170"/>
                      <a:pt x="585" y="177"/>
                    </a:cubicBezTo>
                    <a:cubicBezTo>
                      <a:pt x="572" y="183"/>
                      <a:pt x="557" y="186"/>
                      <a:pt x="542" y="186"/>
                    </a:cubicBezTo>
                    <a:cubicBezTo>
                      <a:pt x="527" y="186"/>
                      <a:pt x="512" y="183"/>
                      <a:pt x="499" y="177"/>
                    </a:cubicBezTo>
                    <a:cubicBezTo>
                      <a:pt x="484" y="170"/>
                      <a:pt x="469" y="161"/>
                      <a:pt x="455" y="149"/>
                    </a:cubicBezTo>
                    <a:cubicBezTo>
                      <a:pt x="447" y="142"/>
                      <a:pt x="439" y="136"/>
                      <a:pt x="431" y="130"/>
                    </a:cubicBezTo>
                    <a:cubicBezTo>
                      <a:pt x="457" y="97"/>
                      <a:pt x="497" y="76"/>
                      <a:pt x="542" y="76"/>
                    </a:cubicBezTo>
                    <a:close/>
                    <a:moveTo>
                      <a:pt x="212" y="213"/>
                    </a:moveTo>
                    <a:cubicBezTo>
                      <a:pt x="240" y="186"/>
                      <a:pt x="276" y="172"/>
                      <a:pt x="312" y="172"/>
                    </a:cubicBezTo>
                    <a:cubicBezTo>
                      <a:pt x="318" y="172"/>
                      <a:pt x="324" y="172"/>
                      <a:pt x="329" y="173"/>
                    </a:cubicBezTo>
                    <a:cubicBezTo>
                      <a:pt x="327" y="183"/>
                      <a:pt x="326" y="193"/>
                      <a:pt x="325" y="203"/>
                    </a:cubicBezTo>
                    <a:cubicBezTo>
                      <a:pt x="324" y="221"/>
                      <a:pt x="320" y="238"/>
                      <a:pt x="314" y="253"/>
                    </a:cubicBezTo>
                    <a:cubicBezTo>
                      <a:pt x="309" y="267"/>
                      <a:pt x="301" y="280"/>
                      <a:pt x="290" y="291"/>
                    </a:cubicBezTo>
                    <a:cubicBezTo>
                      <a:pt x="279" y="301"/>
                      <a:pt x="267" y="309"/>
                      <a:pt x="253" y="315"/>
                    </a:cubicBezTo>
                    <a:cubicBezTo>
                      <a:pt x="238" y="321"/>
                      <a:pt x="221" y="324"/>
                      <a:pt x="202" y="326"/>
                    </a:cubicBezTo>
                    <a:cubicBezTo>
                      <a:pt x="192" y="327"/>
                      <a:pt x="182" y="328"/>
                      <a:pt x="172" y="330"/>
                    </a:cubicBezTo>
                    <a:cubicBezTo>
                      <a:pt x="167" y="288"/>
                      <a:pt x="181" y="245"/>
                      <a:pt x="212" y="213"/>
                    </a:cubicBezTo>
                    <a:close/>
                    <a:moveTo>
                      <a:pt x="76" y="543"/>
                    </a:moveTo>
                    <a:cubicBezTo>
                      <a:pt x="76" y="498"/>
                      <a:pt x="97" y="457"/>
                      <a:pt x="130" y="431"/>
                    </a:cubicBezTo>
                    <a:cubicBezTo>
                      <a:pt x="135" y="440"/>
                      <a:pt x="141" y="448"/>
                      <a:pt x="148" y="456"/>
                    </a:cubicBezTo>
                    <a:cubicBezTo>
                      <a:pt x="160" y="470"/>
                      <a:pt x="170" y="485"/>
                      <a:pt x="176" y="499"/>
                    </a:cubicBezTo>
                    <a:cubicBezTo>
                      <a:pt x="182" y="513"/>
                      <a:pt x="185" y="528"/>
                      <a:pt x="185" y="543"/>
                    </a:cubicBezTo>
                    <a:cubicBezTo>
                      <a:pt x="185" y="558"/>
                      <a:pt x="182" y="572"/>
                      <a:pt x="176" y="586"/>
                    </a:cubicBezTo>
                    <a:cubicBezTo>
                      <a:pt x="170" y="601"/>
                      <a:pt x="160" y="615"/>
                      <a:pt x="148" y="629"/>
                    </a:cubicBezTo>
                    <a:cubicBezTo>
                      <a:pt x="141" y="637"/>
                      <a:pt x="135" y="645"/>
                      <a:pt x="130" y="654"/>
                    </a:cubicBezTo>
                    <a:cubicBezTo>
                      <a:pt x="97" y="628"/>
                      <a:pt x="76" y="587"/>
                      <a:pt x="76" y="543"/>
                    </a:cubicBezTo>
                    <a:close/>
                    <a:moveTo>
                      <a:pt x="212" y="872"/>
                    </a:moveTo>
                    <a:cubicBezTo>
                      <a:pt x="181" y="841"/>
                      <a:pt x="167" y="797"/>
                      <a:pt x="172" y="755"/>
                    </a:cubicBezTo>
                    <a:cubicBezTo>
                      <a:pt x="182" y="757"/>
                      <a:pt x="192" y="759"/>
                      <a:pt x="202" y="759"/>
                    </a:cubicBezTo>
                    <a:cubicBezTo>
                      <a:pt x="221" y="761"/>
                      <a:pt x="238" y="765"/>
                      <a:pt x="253" y="770"/>
                    </a:cubicBezTo>
                    <a:cubicBezTo>
                      <a:pt x="267" y="776"/>
                      <a:pt x="279" y="784"/>
                      <a:pt x="290" y="795"/>
                    </a:cubicBezTo>
                    <a:cubicBezTo>
                      <a:pt x="301" y="805"/>
                      <a:pt x="309" y="818"/>
                      <a:pt x="314" y="832"/>
                    </a:cubicBezTo>
                    <a:cubicBezTo>
                      <a:pt x="320" y="847"/>
                      <a:pt x="324" y="864"/>
                      <a:pt x="325" y="882"/>
                    </a:cubicBezTo>
                    <a:cubicBezTo>
                      <a:pt x="326" y="893"/>
                      <a:pt x="327" y="903"/>
                      <a:pt x="329" y="912"/>
                    </a:cubicBezTo>
                    <a:cubicBezTo>
                      <a:pt x="288" y="918"/>
                      <a:pt x="244" y="904"/>
                      <a:pt x="212" y="872"/>
                    </a:cubicBezTo>
                    <a:close/>
                    <a:moveTo>
                      <a:pt x="542" y="1009"/>
                    </a:moveTo>
                    <a:cubicBezTo>
                      <a:pt x="497" y="1009"/>
                      <a:pt x="457" y="988"/>
                      <a:pt x="431" y="955"/>
                    </a:cubicBezTo>
                    <a:cubicBezTo>
                      <a:pt x="439" y="949"/>
                      <a:pt x="447" y="943"/>
                      <a:pt x="455" y="936"/>
                    </a:cubicBezTo>
                    <a:cubicBezTo>
                      <a:pt x="469" y="924"/>
                      <a:pt x="484" y="915"/>
                      <a:pt x="499" y="909"/>
                    </a:cubicBezTo>
                    <a:cubicBezTo>
                      <a:pt x="512" y="902"/>
                      <a:pt x="527" y="899"/>
                      <a:pt x="542" y="899"/>
                    </a:cubicBezTo>
                    <a:cubicBezTo>
                      <a:pt x="557" y="899"/>
                      <a:pt x="572" y="902"/>
                      <a:pt x="585" y="909"/>
                    </a:cubicBezTo>
                    <a:cubicBezTo>
                      <a:pt x="600" y="915"/>
                      <a:pt x="615" y="924"/>
                      <a:pt x="629" y="936"/>
                    </a:cubicBezTo>
                    <a:cubicBezTo>
                      <a:pt x="637" y="943"/>
                      <a:pt x="645" y="949"/>
                      <a:pt x="653" y="955"/>
                    </a:cubicBezTo>
                    <a:cubicBezTo>
                      <a:pt x="627" y="988"/>
                      <a:pt x="587" y="1009"/>
                      <a:pt x="542" y="1009"/>
                    </a:cubicBezTo>
                    <a:close/>
                    <a:moveTo>
                      <a:pt x="872" y="872"/>
                    </a:moveTo>
                    <a:cubicBezTo>
                      <a:pt x="840" y="904"/>
                      <a:pt x="796" y="918"/>
                      <a:pt x="755" y="912"/>
                    </a:cubicBezTo>
                    <a:cubicBezTo>
                      <a:pt x="757" y="903"/>
                      <a:pt x="758" y="893"/>
                      <a:pt x="759" y="882"/>
                    </a:cubicBezTo>
                    <a:cubicBezTo>
                      <a:pt x="760" y="864"/>
                      <a:pt x="764" y="847"/>
                      <a:pt x="770" y="832"/>
                    </a:cubicBezTo>
                    <a:cubicBezTo>
                      <a:pt x="775" y="818"/>
                      <a:pt x="783" y="805"/>
                      <a:pt x="794" y="795"/>
                    </a:cubicBezTo>
                    <a:cubicBezTo>
                      <a:pt x="805" y="784"/>
                      <a:pt x="817" y="776"/>
                      <a:pt x="831" y="770"/>
                    </a:cubicBezTo>
                    <a:cubicBezTo>
                      <a:pt x="846" y="765"/>
                      <a:pt x="863" y="761"/>
                      <a:pt x="882" y="759"/>
                    </a:cubicBezTo>
                    <a:cubicBezTo>
                      <a:pt x="892" y="759"/>
                      <a:pt x="902" y="757"/>
                      <a:pt x="912" y="755"/>
                    </a:cubicBezTo>
                    <a:cubicBezTo>
                      <a:pt x="917" y="797"/>
                      <a:pt x="903" y="841"/>
                      <a:pt x="872" y="872"/>
                    </a:cubicBezTo>
                    <a:close/>
                    <a:moveTo>
                      <a:pt x="954" y="654"/>
                    </a:moveTo>
                    <a:cubicBezTo>
                      <a:pt x="949" y="645"/>
                      <a:pt x="943" y="637"/>
                      <a:pt x="936" y="629"/>
                    </a:cubicBezTo>
                    <a:cubicBezTo>
                      <a:pt x="924" y="615"/>
                      <a:pt x="914" y="601"/>
                      <a:pt x="908" y="586"/>
                    </a:cubicBezTo>
                    <a:cubicBezTo>
                      <a:pt x="902" y="572"/>
                      <a:pt x="899" y="558"/>
                      <a:pt x="899" y="543"/>
                    </a:cubicBezTo>
                    <a:cubicBezTo>
                      <a:pt x="899" y="528"/>
                      <a:pt x="902" y="513"/>
                      <a:pt x="908" y="499"/>
                    </a:cubicBezTo>
                    <a:cubicBezTo>
                      <a:pt x="914" y="485"/>
                      <a:pt x="924" y="470"/>
                      <a:pt x="936" y="456"/>
                    </a:cubicBezTo>
                    <a:cubicBezTo>
                      <a:pt x="943" y="448"/>
                      <a:pt x="949" y="440"/>
                      <a:pt x="954" y="431"/>
                    </a:cubicBezTo>
                    <a:cubicBezTo>
                      <a:pt x="987" y="457"/>
                      <a:pt x="1008" y="498"/>
                      <a:pt x="1008" y="543"/>
                    </a:cubicBezTo>
                    <a:cubicBezTo>
                      <a:pt x="1008" y="587"/>
                      <a:pt x="987" y="628"/>
                      <a:pt x="954" y="654"/>
                    </a:cubicBezTo>
                    <a:close/>
                  </a:path>
                </a:pathLst>
              </a:custGeom>
              <a:gradFill>
                <a:gsLst>
                  <a:gs pos="0">
                    <a:srgbClr val="F90081"/>
                  </a:gs>
                  <a:gs pos="100000">
                    <a:srgbClr val="8500B6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Freeform 170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Freeform 171"/>
              <p:cNvSpPr>
                <a:spLocks/>
              </p:cNvSpPr>
              <p:nvPr userDrawn="1"/>
            </p:nvSpPr>
            <p:spPr bwMode="auto">
              <a:xfrm>
                <a:off x="3411538" y="2377281"/>
                <a:ext cx="104775" cy="104775"/>
              </a:xfrm>
              <a:custGeom>
                <a:avLst/>
                <a:gdLst>
                  <a:gd name="T0" fmla="*/ 0 w 103"/>
                  <a:gd name="T1" fmla="*/ 72 h 101"/>
                  <a:gd name="T2" fmla="*/ 73 w 103"/>
                  <a:gd name="T3" fmla="*/ 101 h 101"/>
                  <a:gd name="T4" fmla="*/ 103 w 103"/>
                  <a:gd name="T5" fmla="*/ 30 h 101"/>
                  <a:gd name="T6" fmla="*/ 31 w 103"/>
                  <a:gd name="T7" fmla="*/ 0 h 101"/>
                  <a:gd name="T8" fmla="*/ 0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72"/>
                    </a:moveTo>
                    <a:cubicBezTo>
                      <a:pt x="28" y="75"/>
                      <a:pt x="53" y="85"/>
                      <a:pt x="73" y="101"/>
                    </a:cubicBezTo>
                    <a:cubicBezTo>
                      <a:pt x="88" y="79"/>
                      <a:pt x="98" y="55"/>
                      <a:pt x="103" y="30"/>
                    </a:cubicBezTo>
                    <a:cubicBezTo>
                      <a:pt x="81" y="16"/>
                      <a:pt x="57" y="6"/>
                      <a:pt x="31" y="0"/>
                    </a:cubicBezTo>
                    <a:cubicBezTo>
                      <a:pt x="28" y="26"/>
                      <a:pt x="18" y="51"/>
                      <a:pt x="0" y="72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Freeform 172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Freeform 173"/>
              <p:cNvSpPr>
                <a:spLocks/>
              </p:cNvSpPr>
              <p:nvPr userDrawn="1"/>
            </p:nvSpPr>
            <p:spPr bwMode="auto">
              <a:xfrm>
                <a:off x="2843213" y="2947194"/>
                <a:ext cx="104775" cy="106362"/>
              </a:xfrm>
              <a:custGeom>
                <a:avLst/>
                <a:gdLst>
                  <a:gd name="T0" fmla="*/ 72 w 102"/>
                  <a:gd name="T1" fmla="*/ 0 h 103"/>
                  <a:gd name="T2" fmla="*/ 0 w 102"/>
                  <a:gd name="T3" fmla="*/ 30 h 103"/>
                  <a:gd name="T4" fmla="*/ 30 w 102"/>
                  <a:gd name="T5" fmla="*/ 103 h 103"/>
                  <a:gd name="T6" fmla="*/ 102 w 102"/>
                  <a:gd name="T7" fmla="*/ 73 h 103"/>
                  <a:gd name="T8" fmla="*/ 72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72" y="0"/>
                    </a:moveTo>
                    <a:cubicBezTo>
                      <a:pt x="51" y="17"/>
                      <a:pt x="26" y="27"/>
                      <a:pt x="0" y="30"/>
                    </a:cubicBezTo>
                    <a:cubicBezTo>
                      <a:pt x="6" y="57"/>
                      <a:pt x="16" y="81"/>
                      <a:pt x="30" y="103"/>
                    </a:cubicBezTo>
                    <a:cubicBezTo>
                      <a:pt x="55" y="97"/>
                      <a:pt x="80" y="87"/>
                      <a:pt x="102" y="73"/>
                    </a:cubicBezTo>
                    <a:cubicBezTo>
                      <a:pt x="86" y="52"/>
                      <a:pt x="75" y="27"/>
                      <a:pt x="72" y="0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Freeform 174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Freeform 175"/>
              <p:cNvSpPr>
                <a:spLocks/>
              </p:cNvSpPr>
              <p:nvPr userDrawn="1"/>
            </p:nvSpPr>
            <p:spPr bwMode="auto">
              <a:xfrm>
                <a:off x="3176588" y="2947194"/>
                <a:ext cx="104775" cy="106362"/>
              </a:xfrm>
              <a:custGeom>
                <a:avLst/>
                <a:gdLst>
                  <a:gd name="T0" fmla="*/ 30 w 102"/>
                  <a:gd name="T1" fmla="*/ 0 h 103"/>
                  <a:gd name="T2" fmla="*/ 0 w 102"/>
                  <a:gd name="T3" fmla="*/ 73 h 103"/>
                  <a:gd name="T4" fmla="*/ 72 w 102"/>
                  <a:gd name="T5" fmla="*/ 103 h 103"/>
                  <a:gd name="T6" fmla="*/ 102 w 102"/>
                  <a:gd name="T7" fmla="*/ 30 h 103"/>
                  <a:gd name="T8" fmla="*/ 30 w 102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3">
                    <a:moveTo>
                      <a:pt x="30" y="0"/>
                    </a:moveTo>
                    <a:cubicBezTo>
                      <a:pt x="27" y="27"/>
                      <a:pt x="16" y="52"/>
                      <a:pt x="0" y="73"/>
                    </a:cubicBezTo>
                    <a:cubicBezTo>
                      <a:pt x="22" y="87"/>
                      <a:pt x="47" y="97"/>
                      <a:pt x="72" y="103"/>
                    </a:cubicBezTo>
                    <a:cubicBezTo>
                      <a:pt x="86" y="81"/>
                      <a:pt x="96" y="57"/>
                      <a:pt x="102" y="30"/>
                    </a:cubicBezTo>
                    <a:cubicBezTo>
                      <a:pt x="76" y="27"/>
                      <a:pt x="51" y="17"/>
                      <a:pt x="30" y="0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176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Freeform 177"/>
              <p:cNvSpPr>
                <a:spLocks/>
              </p:cNvSpPr>
              <p:nvPr userDrawn="1"/>
            </p:nvSpPr>
            <p:spPr bwMode="auto">
              <a:xfrm>
                <a:off x="3411538" y="2712244"/>
                <a:ext cx="104775" cy="103187"/>
              </a:xfrm>
              <a:custGeom>
                <a:avLst/>
                <a:gdLst>
                  <a:gd name="T0" fmla="*/ 0 w 103"/>
                  <a:gd name="T1" fmla="*/ 29 h 101"/>
                  <a:gd name="T2" fmla="*/ 31 w 103"/>
                  <a:gd name="T3" fmla="*/ 101 h 101"/>
                  <a:gd name="T4" fmla="*/ 103 w 103"/>
                  <a:gd name="T5" fmla="*/ 71 h 101"/>
                  <a:gd name="T6" fmla="*/ 73 w 103"/>
                  <a:gd name="T7" fmla="*/ 0 h 101"/>
                  <a:gd name="T8" fmla="*/ 0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0" y="29"/>
                    </a:moveTo>
                    <a:cubicBezTo>
                      <a:pt x="18" y="51"/>
                      <a:pt x="28" y="76"/>
                      <a:pt x="31" y="101"/>
                    </a:cubicBezTo>
                    <a:cubicBezTo>
                      <a:pt x="57" y="96"/>
                      <a:pt x="81" y="85"/>
                      <a:pt x="103" y="71"/>
                    </a:cubicBezTo>
                    <a:cubicBezTo>
                      <a:pt x="98" y="46"/>
                      <a:pt x="88" y="22"/>
                      <a:pt x="73" y="0"/>
                    </a:cubicBezTo>
                    <a:cubicBezTo>
                      <a:pt x="53" y="16"/>
                      <a:pt x="28" y="27"/>
                      <a:pt x="0" y="29"/>
                    </a:cubicBezTo>
                    <a:close/>
                  </a:path>
                </a:pathLst>
              </a:custGeom>
              <a:solidFill>
                <a:srgbClr val="4E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Freeform 178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179"/>
              <p:cNvSpPr>
                <a:spLocks/>
              </p:cNvSpPr>
              <p:nvPr userDrawn="1"/>
            </p:nvSpPr>
            <p:spPr bwMode="auto">
              <a:xfrm>
                <a:off x="3176588" y="2140744"/>
                <a:ext cx="104775" cy="104775"/>
              </a:xfrm>
              <a:custGeom>
                <a:avLst/>
                <a:gdLst>
                  <a:gd name="T0" fmla="*/ 30 w 102"/>
                  <a:gd name="T1" fmla="*/ 102 h 102"/>
                  <a:gd name="T2" fmla="*/ 102 w 102"/>
                  <a:gd name="T3" fmla="*/ 72 h 102"/>
                  <a:gd name="T4" fmla="*/ 72 w 102"/>
                  <a:gd name="T5" fmla="*/ 0 h 102"/>
                  <a:gd name="T6" fmla="*/ 0 w 102"/>
                  <a:gd name="T7" fmla="*/ 29 h 102"/>
                  <a:gd name="T8" fmla="*/ 30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30" y="102"/>
                    </a:moveTo>
                    <a:cubicBezTo>
                      <a:pt x="51" y="85"/>
                      <a:pt x="76" y="75"/>
                      <a:pt x="102" y="72"/>
                    </a:cubicBezTo>
                    <a:cubicBezTo>
                      <a:pt x="96" y="46"/>
                      <a:pt x="86" y="21"/>
                      <a:pt x="72" y="0"/>
                    </a:cubicBezTo>
                    <a:cubicBezTo>
                      <a:pt x="47" y="5"/>
                      <a:pt x="22" y="15"/>
                      <a:pt x="0" y="29"/>
                    </a:cubicBezTo>
                    <a:cubicBezTo>
                      <a:pt x="16" y="50"/>
                      <a:pt x="27" y="75"/>
                      <a:pt x="30" y="102"/>
                    </a:cubicBezTo>
                    <a:close/>
                  </a:path>
                </a:pathLst>
              </a:custGeom>
              <a:solidFill>
                <a:srgbClr val="6B1E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Freeform 180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Freeform 181"/>
              <p:cNvSpPr>
                <a:spLocks/>
              </p:cNvSpPr>
              <p:nvPr userDrawn="1"/>
            </p:nvSpPr>
            <p:spPr bwMode="auto">
              <a:xfrm>
                <a:off x="2843213" y="2140744"/>
                <a:ext cx="104775" cy="104775"/>
              </a:xfrm>
              <a:custGeom>
                <a:avLst/>
                <a:gdLst>
                  <a:gd name="T0" fmla="*/ 72 w 102"/>
                  <a:gd name="T1" fmla="*/ 102 h 102"/>
                  <a:gd name="T2" fmla="*/ 102 w 102"/>
                  <a:gd name="T3" fmla="*/ 29 h 102"/>
                  <a:gd name="T4" fmla="*/ 30 w 102"/>
                  <a:gd name="T5" fmla="*/ 0 h 102"/>
                  <a:gd name="T6" fmla="*/ 0 w 102"/>
                  <a:gd name="T7" fmla="*/ 72 h 102"/>
                  <a:gd name="T8" fmla="*/ 72 w 10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02">
                    <a:moveTo>
                      <a:pt x="72" y="102"/>
                    </a:moveTo>
                    <a:cubicBezTo>
                      <a:pt x="75" y="75"/>
                      <a:pt x="86" y="50"/>
                      <a:pt x="102" y="29"/>
                    </a:cubicBezTo>
                    <a:cubicBezTo>
                      <a:pt x="80" y="15"/>
                      <a:pt x="55" y="5"/>
                      <a:pt x="30" y="0"/>
                    </a:cubicBezTo>
                    <a:cubicBezTo>
                      <a:pt x="16" y="21"/>
                      <a:pt x="6" y="46"/>
                      <a:pt x="0" y="72"/>
                    </a:cubicBezTo>
                    <a:cubicBezTo>
                      <a:pt x="26" y="75"/>
                      <a:pt x="51" y="85"/>
                      <a:pt x="72" y="102"/>
                    </a:cubicBezTo>
                    <a:close/>
                  </a:path>
                </a:pathLst>
              </a:custGeom>
              <a:solidFill>
                <a:srgbClr val="9A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Freeform 182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Freeform 183"/>
              <p:cNvSpPr>
                <a:spLocks/>
              </p:cNvSpPr>
              <p:nvPr userDrawn="1"/>
            </p:nvSpPr>
            <p:spPr bwMode="auto">
              <a:xfrm>
                <a:off x="2606675" y="2377281"/>
                <a:ext cx="106362" cy="104775"/>
              </a:xfrm>
              <a:custGeom>
                <a:avLst/>
                <a:gdLst>
                  <a:gd name="T0" fmla="*/ 103 w 103"/>
                  <a:gd name="T1" fmla="*/ 72 h 101"/>
                  <a:gd name="T2" fmla="*/ 72 w 103"/>
                  <a:gd name="T3" fmla="*/ 0 h 101"/>
                  <a:gd name="T4" fmla="*/ 0 w 103"/>
                  <a:gd name="T5" fmla="*/ 30 h 101"/>
                  <a:gd name="T6" fmla="*/ 30 w 103"/>
                  <a:gd name="T7" fmla="*/ 101 h 101"/>
                  <a:gd name="T8" fmla="*/ 103 w 103"/>
                  <a:gd name="T9" fmla="*/ 72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72"/>
                    </a:moveTo>
                    <a:cubicBezTo>
                      <a:pt x="85" y="51"/>
                      <a:pt x="75" y="26"/>
                      <a:pt x="72" y="0"/>
                    </a:cubicBezTo>
                    <a:cubicBezTo>
                      <a:pt x="46" y="6"/>
                      <a:pt x="22" y="16"/>
                      <a:pt x="0" y="30"/>
                    </a:cubicBezTo>
                    <a:cubicBezTo>
                      <a:pt x="5" y="55"/>
                      <a:pt x="15" y="79"/>
                      <a:pt x="30" y="101"/>
                    </a:cubicBezTo>
                    <a:cubicBezTo>
                      <a:pt x="50" y="85"/>
                      <a:pt x="75" y="75"/>
                      <a:pt x="103" y="72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Freeform 184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Freeform 185"/>
              <p:cNvSpPr>
                <a:spLocks/>
              </p:cNvSpPr>
              <p:nvPr userDrawn="1"/>
            </p:nvSpPr>
            <p:spPr bwMode="auto">
              <a:xfrm>
                <a:off x="2606675" y="2712244"/>
                <a:ext cx="106362" cy="103187"/>
              </a:xfrm>
              <a:custGeom>
                <a:avLst/>
                <a:gdLst>
                  <a:gd name="T0" fmla="*/ 103 w 103"/>
                  <a:gd name="T1" fmla="*/ 29 h 101"/>
                  <a:gd name="T2" fmla="*/ 30 w 103"/>
                  <a:gd name="T3" fmla="*/ 0 h 101"/>
                  <a:gd name="T4" fmla="*/ 0 w 103"/>
                  <a:gd name="T5" fmla="*/ 71 h 101"/>
                  <a:gd name="T6" fmla="*/ 72 w 103"/>
                  <a:gd name="T7" fmla="*/ 101 h 101"/>
                  <a:gd name="T8" fmla="*/ 103 w 103"/>
                  <a:gd name="T9" fmla="*/ 2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01">
                    <a:moveTo>
                      <a:pt x="103" y="29"/>
                    </a:moveTo>
                    <a:cubicBezTo>
                      <a:pt x="75" y="27"/>
                      <a:pt x="50" y="16"/>
                      <a:pt x="30" y="0"/>
                    </a:cubicBezTo>
                    <a:cubicBezTo>
                      <a:pt x="15" y="22"/>
                      <a:pt x="5" y="46"/>
                      <a:pt x="0" y="71"/>
                    </a:cubicBezTo>
                    <a:cubicBezTo>
                      <a:pt x="22" y="85"/>
                      <a:pt x="46" y="96"/>
                      <a:pt x="72" y="101"/>
                    </a:cubicBezTo>
                    <a:cubicBezTo>
                      <a:pt x="75" y="76"/>
                      <a:pt x="85" y="51"/>
                      <a:pt x="103" y="29"/>
                    </a:cubicBezTo>
                    <a:close/>
                  </a:path>
                </a:pathLst>
              </a:custGeom>
              <a:solidFill>
                <a:srgbClr val="B700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890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rgbClr val="32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CB968CD-FD9A-419E-A83D-2597E2EFFE3E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413B03D-4355-438C-9B85-B0C8513390C0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2AB220D7-4DE2-4994-AB4B-93AE840BD0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32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rgbClr val="32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81000" y="733424"/>
            <a:ext cx="8229600" cy="38478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sz="120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sz="105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sz="90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sz="90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40FFBB-0BFD-4150-AAC1-5A13AE70EE43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F6BF12-C241-41AD-8F96-318A61BEF943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03AF4D1D-1560-4339-B276-0A239B59C7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81000" y="734341"/>
            <a:ext cx="8229600" cy="38478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defRPr lang="en-US" smtClean="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defRPr lang="en-US" smtClean="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defRPr lang="en-US" smtClean="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 lang="en-US">
                <a:solidFill>
                  <a:srgbClr val="000000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56" name="Rectangle 55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8CAA65B-3817-482C-98FF-5FFD5F20C30A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2E12E06-E9D2-4CA0-9E0E-73439C718C6D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23EEEE-C475-490F-B103-1CEF977877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8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3" y="731520"/>
            <a:ext cx="4038600" cy="396517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731520"/>
            <a:ext cx="4038600" cy="396517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2" name="Rectangle 51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D0A84E-C7A1-4DD2-829B-B510F38AC88A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B2A6E6A-50AA-473A-88ED-C6408A80CFFE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6D60DE1F-7990-46B3-9077-9AF406BB85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4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05644"/>
            <a:ext cx="8229600" cy="3113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dirty="0">
                <a:solidFill>
                  <a:srgbClr val="32313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81003" y="731520"/>
            <a:ext cx="8236524" cy="183157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/>
          </p:nvPr>
        </p:nvSpPr>
        <p:spPr>
          <a:xfrm>
            <a:off x="381149" y="2902246"/>
            <a:ext cx="8236379" cy="179444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 smtClean="0">
                <a:solidFill>
                  <a:srgbClr val="323131"/>
                </a:solidFill>
                <a:latin typeface="Arial" panose="020B0604020202020204" pitchFamily="34" charset="0"/>
              </a:defRPr>
            </a:lvl1pPr>
            <a:lvl2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2pPr>
            <a:lvl3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3pPr>
            <a:lvl4pPr>
              <a:defRPr lang="en-US" dirty="0" smtClean="0">
                <a:solidFill>
                  <a:srgbClr val="323131"/>
                </a:solidFill>
                <a:latin typeface="Arial" panose="020B0604020202020204" pitchFamily="34" charset="0"/>
              </a:defRPr>
            </a:lvl4pPr>
            <a:lvl5pPr>
              <a:defRPr lang="en-US" dirty="0">
                <a:solidFill>
                  <a:srgbClr val="323131"/>
                </a:solidFill>
                <a:latin typeface="Arial" panose="020B0604020202020204" pitchFamily="34" charset="0"/>
              </a:defRPr>
            </a:lvl5pPr>
          </a:lstStyle>
          <a:p>
            <a:pPr marL="173831" lvl="0" indent="-173831"/>
            <a:r>
              <a:rPr lang="en-US"/>
              <a:t>Edit Master text styles</a:t>
            </a:r>
          </a:p>
          <a:p>
            <a:pPr marL="173831" lvl="1" indent="-173831"/>
            <a:r>
              <a:rPr lang="en-US"/>
              <a:t>Second level</a:t>
            </a:r>
          </a:p>
          <a:p>
            <a:pPr marL="173831" lvl="2" indent="-173831"/>
            <a:r>
              <a:rPr lang="en-US"/>
              <a:t>Third level</a:t>
            </a:r>
          </a:p>
          <a:p>
            <a:pPr marL="173831" lvl="3" indent="-173831"/>
            <a:r>
              <a:rPr lang="en-US"/>
              <a:t>Fourth level</a:t>
            </a:r>
          </a:p>
          <a:p>
            <a:pPr marL="173831" lvl="4" indent="-173831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406351"/>
            <a:ext cx="8229600" cy="215900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2" name="Rectangle 51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D78DAD-9917-402B-B7B1-E179FC36F7BC}"/>
              </a:ext>
            </a:extLst>
          </p:cNvPr>
          <p:cNvSpPr txBox="1"/>
          <p:nvPr userDrawn="1"/>
        </p:nvSpPr>
        <p:spPr>
          <a:xfrm>
            <a:off x="384047" y="4874153"/>
            <a:ext cx="309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AF1125-DA3C-4A07-AB14-10D26FD6517C}" type="slidenum">
              <a:rPr lang="en-US" sz="800" kern="1200" noProof="0" smtClean="0">
                <a:solidFill>
                  <a:srgbClr val="212121"/>
                </a:solidFill>
                <a:latin typeface="+mn-lt"/>
                <a:ea typeface="+mn-ea"/>
                <a:cs typeface="Arial"/>
              </a:rPr>
              <a:pPr/>
              <a:t>‹#›</a:t>
            </a:fld>
            <a:endParaRPr lang="en-US" sz="800" dirty="0">
              <a:solidFill>
                <a:srgbClr val="21212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D9DC656-5B3F-4C99-96F5-65A0B64AB4E4}"/>
              </a:ext>
            </a:extLst>
          </p:cNvPr>
          <p:cNvSpPr txBox="1"/>
          <p:nvPr userDrawn="1"/>
        </p:nvSpPr>
        <p:spPr>
          <a:xfrm>
            <a:off x="2565534" y="4874153"/>
            <a:ext cx="301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212121"/>
                </a:solidFill>
              </a:rPr>
              <a:t>Ribbon Communications Confidential and Proprietary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782DEF93-1C93-4DAD-8E75-11292BCE4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773" y="4681313"/>
            <a:ext cx="1352136" cy="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2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1621"/>
            <a:ext cx="82296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41220"/>
            <a:ext cx="8229600" cy="3853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9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0" r:id="rId2"/>
    <p:sldLayoutId id="2147483686" r:id="rId3"/>
    <p:sldLayoutId id="2147483723" r:id="rId4"/>
    <p:sldLayoutId id="2147483726" r:id="rId5"/>
    <p:sldLayoutId id="2147483711" r:id="rId6"/>
    <p:sldLayoutId id="2147483702" r:id="rId7"/>
    <p:sldLayoutId id="2147483690" r:id="rId8"/>
    <p:sldLayoutId id="2147483691" r:id="rId9"/>
    <p:sldLayoutId id="2147483714" r:id="rId10"/>
    <p:sldLayoutId id="2147483693" r:id="rId11"/>
    <p:sldLayoutId id="2147483727" r:id="rId12"/>
    <p:sldLayoutId id="2147483710" r:id="rId13"/>
    <p:sldLayoutId id="2147483707" r:id="rId14"/>
    <p:sldLayoutId id="2147483721" r:id="rId15"/>
    <p:sldLayoutId id="2147483728" r:id="rId16"/>
    <p:sldLayoutId id="2147483729" r:id="rId17"/>
    <p:sldLayoutId id="2147483708" r:id="rId18"/>
    <p:sldLayoutId id="2147483722" r:id="rId19"/>
    <p:sldLayoutId id="2147483716" r:id="rId20"/>
    <p:sldLayoutId id="2147483717" r:id="rId21"/>
    <p:sldLayoutId id="2147483699" r:id="rId22"/>
    <p:sldLayoutId id="2147483719" r:id="rId23"/>
    <p:sldLayoutId id="2147483701" r:id="rId24"/>
    <p:sldLayoutId id="2147483724" r:id="rId25"/>
    <p:sldLayoutId id="2147483730" r:id="rId26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000" b="1" kern="1200">
          <a:solidFill>
            <a:srgbClr val="2E2E2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rgbClr val="2E2E2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2E2E2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" kern="1200">
          <a:solidFill>
            <a:srgbClr val="2E2E2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" kern="1200">
          <a:solidFill>
            <a:srgbClr val="2E2E2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900" kern="1200">
          <a:solidFill>
            <a:srgbClr val="2E2E2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draft-asveren-dispatch-http-overload-control-00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00" dirty="0"/>
              <a:t>Proposal for Change/</a:t>
            </a:r>
            <a:r>
              <a:rPr lang="en-US" sz="1600" dirty="0" err="1"/>
              <a:t>Improvments</a:t>
            </a:r>
            <a:r>
              <a:rPr lang="en-US" sz="1600" dirty="0"/>
              <a:t> in STIR/SHAKEN Technical Report on SHAKEN APIs for a Centralized Signing and Signature Validation Server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3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19D3E8-F960-4B96-B0A9-3D8B0F13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622251"/>
            <a:ext cx="8229603" cy="41719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iat</a:t>
            </a:r>
            <a:r>
              <a:rPr lang="en-US" dirty="0"/>
              <a:t>” is “issued at” Claim</a:t>
            </a:r>
          </a:p>
          <a:p>
            <a:pPr lvl="1"/>
            <a:r>
              <a:rPr lang="en-US" dirty="0"/>
              <a:t>It pertains to </a:t>
            </a:r>
            <a:r>
              <a:rPr lang="en-US" dirty="0" err="1"/>
              <a:t>PASSPorT</a:t>
            </a:r>
            <a:r>
              <a:rPr lang="en-US" dirty="0"/>
              <a:t> token, i.e. it needs to contain the time when it is constructed</a:t>
            </a:r>
          </a:p>
          <a:p>
            <a:r>
              <a:rPr lang="en-US" dirty="0"/>
              <a:t>RFC7519 JSON Web Token (JWT )</a:t>
            </a:r>
          </a:p>
          <a:p>
            <a:pPr lvl="1"/>
            <a:r>
              <a:rPr lang="en-US" dirty="0"/>
              <a:t>Arguably the “most </a:t>
            </a:r>
            <a:r>
              <a:rPr lang="en-US" dirty="0" err="1"/>
              <a:t>authorative</a:t>
            </a:r>
            <a:r>
              <a:rPr lang="en-US" dirty="0"/>
              <a:t>” specification regarding “</a:t>
            </a:r>
            <a:r>
              <a:rPr lang="en-US" dirty="0" err="1"/>
              <a:t>iat</a:t>
            </a:r>
            <a:r>
              <a:rPr lang="en-US" dirty="0"/>
              <a:t>” content</a:t>
            </a:r>
          </a:p>
          <a:p>
            <a:pPr lvl="1"/>
            <a:r>
              <a:rPr lang="en-US" dirty="0"/>
              <a:t>4.1.6.  "iat" (Issued At) Claim </a:t>
            </a:r>
          </a:p>
          <a:p>
            <a:pPr marL="342900" lvl="1" indent="0">
              <a:buNone/>
            </a:pPr>
            <a:r>
              <a:rPr lang="en-US" dirty="0"/>
              <a:t>	The "iat" (issued at) claim identifies the time at which the JWT was issued.  This claim can be used to determine the 	age of the JWT.  Its value MUST be a number containing a NumericDate value.  Use of this claim is OPTIONAL.</a:t>
            </a:r>
          </a:p>
          <a:p>
            <a:pPr lvl="1"/>
            <a:r>
              <a:rPr lang="en-US" dirty="0"/>
              <a:t>This text clearly states that “iat” should be populated with the generation time of JWS.</a:t>
            </a:r>
          </a:p>
          <a:p>
            <a:r>
              <a:rPr lang="en-US" dirty="0"/>
              <a:t>6.1	Datatype: </a:t>
            </a:r>
            <a:r>
              <a:rPr lang="en-US" dirty="0" err="1"/>
              <a:t>signingRequest</a:t>
            </a:r>
            <a:endParaRPr lang="en-US" dirty="0"/>
          </a:p>
          <a:p>
            <a:pPr lvl="1"/>
            <a:r>
              <a:rPr lang="en-US" dirty="0"/>
              <a:t>“Issued At Claim”:  Should be set to the date and time of issuance of the PASSporT Token. </a:t>
            </a:r>
          </a:p>
          <a:p>
            <a:pPr lvl="1"/>
            <a:r>
              <a:rPr lang="en-US" dirty="0"/>
              <a:t>This is how it should to be populated.</a:t>
            </a:r>
          </a:p>
          <a:p>
            <a:pPr lvl="1"/>
            <a:endParaRPr lang="en-US" dirty="0"/>
          </a:p>
          <a:p>
            <a:r>
              <a:rPr lang="en-US" dirty="0"/>
              <a:t>8.1.1 Functional Behavior</a:t>
            </a:r>
          </a:p>
          <a:p>
            <a:pPr lvl="1"/>
            <a:r>
              <a:rPr lang="en-US" dirty="0"/>
              <a:t>The “iat” parameter is populated using the “Date” header field in the SIP Invite.   If there is no “Date” header field in the SIP Invite, a Date header field is added to the SIP INVITE.</a:t>
            </a:r>
          </a:p>
          <a:p>
            <a:pPr lvl="1"/>
            <a:r>
              <a:rPr lang="en-US" dirty="0"/>
              <a:t>Contradicts RFC7519 and 6.1</a:t>
            </a:r>
          </a:p>
          <a:p>
            <a:pPr lvl="1"/>
            <a:endParaRPr lang="en-US" dirty="0"/>
          </a:p>
          <a:p>
            <a:r>
              <a:rPr lang="en-US" dirty="0"/>
              <a:t>RFC8244 also needs to be modified regarding content of “</a:t>
            </a:r>
            <a:r>
              <a:rPr lang="en-US" dirty="0" err="1"/>
              <a:t>iat</a:t>
            </a:r>
            <a:r>
              <a:rPr lang="en-US" dirty="0"/>
              <a:t>”</a:t>
            </a:r>
          </a:p>
          <a:p>
            <a:r>
              <a:rPr lang="en-US" dirty="0"/>
              <a:t>Start of session (which Date header is based on) and </a:t>
            </a:r>
            <a:r>
              <a:rPr lang="en-US" dirty="0" err="1"/>
              <a:t>PASSPorT</a:t>
            </a:r>
            <a:r>
              <a:rPr lang="en-US" dirty="0"/>
              <a:t> generation are temporarily not necessarily close 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PASSPorT</a:t>
            </a:r>
            <a:r>
              <a:rPr lang="en-US" dirty="0"/>
              <a:t> </a:t>
            </a:r>
            <a:r>
              <a:rPr lang="en-US"/>
              <a:t>generated just before </a:t>
            </a:r>
            <a:r>
              <a:rPr lang="en-US" dirty="0"/>
              <a:t>session is routed to a partner network after announcement/digit collection</a:t>
            </a:r>
          </a:p>
          <a:p>
            <a:pPr lvl="1"/>
            <a:r>
              <a:rPr lang="en-US" dirty="0"/>
              <a:t>This could introduce a non-negligible artificial drift and cause freshness check issues during validation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6ED6902-4CB2-49CB-A7E2-E14C1A02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dirty="0" err="1"/>
              <a:t>iat</a:t>
            </a:r>
            <a:r>
              <a:rPr lang="en-GB" dirty="0"/>
              <a:t>” Content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67AD100-CD55-4100-8746-5CCE20441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42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19D3E8-F960-4B96-B0A9-3D8B0F13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622251"/>
            <a:ext cx="8229603" cy="4171999"/>
          </a:xfrm>
        </p:spPr>
        <p:txBody>
          <a:bodyPr>
            <a:normAutofit/>
          </a:bodyPr>
          <a:lstStyle/>
          <a:p>
            <a:r>
              <a:rPr lang="en-US" dirty="0"/>
              <a:t>A signing/verification request associated with a real time session setup procedure needs to complete in a given time frame. </a:t>
            </a:r>
          </a:p>
          <a:p>
            <a:r>
              <a:rPr lang="en-US" dirty="0"/>
              <a:t>Current HTTP overload control relies on using 503 with a Retry-After header indicating for how long no request should be sent to a server.</a:t>
            </a:r>
          </a:p>
          <a:p>
            <a:pPr lvl="1"/>
            <a:r>
              <a:rPr lang="en-US" dirty="0"/>
              <a:t>This, although sufficient for certain applications, does not always provide satisfactory results as it allows only binary control of the load following a step function pattern.</a:t>
            </a:r>
          </a:p>
          <a:p>
            <a:pPr lvl="1"/>
            <a:r>
              <a:rPr lang="en-US" dirty="0"/>
              <a:t>TCP congestion window does not address this issue either as it does not allow an application direct control and is impacted by network conditions like latency, jitter, packet loss.</a:t>
            </a:r>
          </a:p>
          <a:p>
            <a:r>
              <a:rPr lang="en-US" dirty="0"/>
              <a:t>A mechanism is needed to efficiently deal with </a:t>
            </a:r>
            <a:r>
              <a:rPr lang="en-US" dirty="0" err="1"/>
              <a:t>sTO</a:t>
            </a:r>
            <a:r>
              <a:rPr lang="en-US" dirty="0"/>
              <a:t>-AS/VS overload</a:t>
            </a:r>
          </a:p>
          <a:p>
            <a:r>
              <a:rPr lang="en-US" dirty="0"/>
              <a:t>Similar phenomena is observed for other protocols as well.</a:t>
            </a:r>
          </a:p>
          <a:p>
            <a:pPr lvl="1"/>
            <a:r>
              <a:rPr lang="en-US" dirty="0"/>
              <a:t>For example, for SIP the issue is addressed by defining a specific mechanism in RFC 7339</a:t>
            </a:r>
          </a:p>
          <a:p>
            <a:pPr lvl="1"/>
            <a:r>
              <a:rPr lang="en-US" dirty="0"/>
              <a:t>Same overall strategy can be used for HTTP as well</a:t>
            </a:r>
          </a:p>
          <a:p>
            <a:pPr lvl="1"/>
            <a:r>
              <a:rPr lang="en-US" dirty="0"/>
              <a:t>Server indicates “drop rate” in 503 responses</a:t>
            </a:r>
          </a:p>
          <a:p>
            <a:pPr lvl="1"/>
            <a:r>
              <a:rPr lang="en-US" dirty="0">
                <a:hlinkClick r:id="rId2"/>
              </a:rPr>
              <a:t>https://tools.ietf.org/html/draft-asveren-dispatch-http-overload-control-00</a:t>
            </a:r>
            <a:endParaRPr lang="en-US" dirty="0"/>
          </a:p>
          <a:p>
            <a:pPr lvl="2"/>
            <a:r>
              <a:rPr lang="en-US" dirty="0"/>
              <a:t>Work in progress and needs improvements, e.g. clarification about scope, retrying requests, introducing “validity time</a:t>
            </a:r>
            <a:r>
              <a:rPr lang="en-US"/>
              <a:t>” parameter.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6ED6902-4CB2-49CB-A7E2-E14C1A02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STI-AS/VS Overload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67AD100-CD55-4100-8746-5CCE20441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64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5870"/>
      </p:ext>
    </p:extLst>
  </p:cSld>
  <p:clrMapOvr>
    <a:masterClrMapping/>
  </p:clrMapOvr>
</p:sld>
</file>

<file path=ppt/theme/theme1.xml><?xml version="1.0" encoding="utf-8"?>
<a:theme xmlns:a="http://schemas.openxmlformats.org/drawingml/2006/main" name="GENBAND-16x9-10_17_2014">
  <a:themeElements>
    <a:clrScheme name="Ribbon-Colors">
      <a:dk1>
        <a:srgbClr val="212121"/>
      </a:dk1>
      <a:lt1>
        <a:srgbClr val="FFFFFF"/>
      </a:lt1>
      <a:dk2>
        <a:srgbClr val="808080"/>
      </a:dk2>
      <a:lt2>
        <a:srgbClr val="4EBFDA"/>
      </a:lt2>
      <a:accent1>
        <a:srgbClr val="4EBFDA"/>
      </a:accent1>
      <a:accent2>
        <a:srgbClr val="E90575"/>
      </a:accent2>
      <a:accent3>
        <a:srgbClr val="EFC063"/>
      </a:accent3>
      <a:accent4>
        <a:srgbClr val="8000B2"/>
      </a:accent4>
      <a:accent5>
        <a:srgbClr val="808080"/>
      </a:accent5>
      <a:accent6>
        <a:srgbClr val="B70071"/>
      </a:accent6>
      <a:hlink>
        <a:srgbClr val="005C9F"/>
      </a:hlink>
      <a:folHlink>
        <a:srgbClr val="8000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bbon-16x9-Master-103117" id="{E8F8D052-0519-455D-9C3A-8206D7A89699}" vid="{D2342403-E10E-48E6-897D-DED190CD37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53abdfbe-01b2-450f-b5ac-0771bbbeb8f2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46845646CF13468374FA55C5C83363" ma:contentTypeVersion="1" ma:contentTypeDescription="Create a new document." ma:contentTypeScope="" ma:versionID="0c23256cbfb90153cec101ee4379f08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1D53A6-52B2-4984-B638-5B6A77F29F6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93CCCC8-6DFA-404F-BBA3-766B4E8B0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D0F62D-07AF-4F6D-B9AD-C48C11DA62BD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8543389C-A1D2-47B5-A255-7DB2B10E01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SCA Tool</Template>
  <TotalTime>7196</TotalTime>
  <Words>291</Words>
  <Application>Microsoft Office PowerPoint</Application>
  <PresentationFormat>On-screen Show (16:9)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GENBAND-16x9-10_17_2014</vt:lpstr>
      <vt:lpstr>Proposal for Change/Improvments in STIR/SHAKEN Technical Report on SHAKEN APIs for a Centralized Signing and Signature Validation Server </vt:lpstr>
      <vt:lpstr>“iat” Content</vt:lpstr>
      <vt:lpstr>STI-AS/VS Overload</vt:lpstr>
      <vt:lpstr>PowerPoint Presentation</vt:lpstr>
    </vt:vector>
  </TitlesOfParts>
  <Company>GENBAND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Open Source Software</dc:title>
  <dc:creator>Kevin Rossi</dc:creator>
  <cp:lastModifiedBy>Asveren, Tolga</cp:lastModifiedBy>
  <cp:revision>171</cp:revision>
  <cp:lastPrinted>2014-10-17T20:51:41Z</cp:lastPrinted>
  <dcterms:created xsi:type="dcterms:W3CDTF">2017-11-10T19:31:52Z</dcterms:created>
  <dcterms:modified xsi:type="dcterms:W3CDTF">2018-05-23T20:07:42Z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0x010100CE46845646CF13468374FA55C5C83363</vt:lpwstr>
  </property>
</Properties>
</file>