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4"/>
  </p:sldMasterIdLst>
  <p:notesMasterIdLst>
    <p:notesMasterId r:id="rId6"/>
  </p:notesMasterIdLst>
  <p:sldIdLst>
    <p:sldId id="335" r:id="rId5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-1685" y="-77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300"/>
            </a:lvl1pPr>
          </a:lstStyle>
          <a:p>
            <a:fld id="{502B4ED3-B772-4C15-9E99-11C442AF4D4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77"/>
            <a:ext cx="5681980" cy="4216241"/>
          </a:xfrm>
          <a:prstGeom prst="rect">
            <a:avLst/>
          </a:prstGeom>
        </p:spPr>
        <p:txBody>
          <a:bodyPr vert="horz" lIns="94119" tIns="47060" rIns="94119" bIns="4706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300"/>
            </a:lvl1pPr>
          </a:lstStyle>
          <a:p>
            <a:fld id="{5C8D399F-40C5-4644-BBCE-1A131476A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-19252" y="-9625"/>
            <a:ext cx="9163252" cy="6872438"/>
          </a:xfrm>
          <a:custGeom>
            <a:avLst/>
            <a:gdLst>
              <a:gd name="connsiteX0" fmla="*/ 1405289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1405289 w 9163251"/>
              <a:gd name="connsiteY6" fmla="*/ 0 h 6872438"/>
              <a:gd name="connsiteX0" fmla="*/ 185757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1857573 w 9163251"/>
              <a:gd name="connsiteY6" fmla="*/ 0 h 6872438"/>
              <a:gd name="connsiteX0" fmla="*/ 185757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1857573 w 9163251"/>
              <a:gd name="connsiteY6" fmla="*/ 0 h 6872438"/>
              <a:gd name="connsiteX0" fmla="*/ 185757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1857573 w 9163251"/>
              <a:gd name="connsiteY6" fmla="*/ 0 h 6872438"/>
              <a:gd name="connsiteX0" fmla="*/ 952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9523 w 9163251"/>
              <a:gd name="connsiteY6" fmla="*/ 0 h 6872438"/>
              <a:gd name="connsiteX0" fmla="*/ 9523 w 9595870"/>
              <a:gd name="connsiteY0" fmla="*/ 0 h 6872438"/>
              <a:gd name="connsiteX1" fmla="*/ 9163251 w 9595870"/>
              <a:gd name="connsiteY1" fmla="*/ 9625 h 6872438"/>
              <a:gd name="connsiteX2" fmla="*/ 9153626 w 9595870"/>
              <a:gd name="connsiteY2" fmla="*/ 1155031 h 6872438"/>
              <a:gd name="connsiteX3" fmla="*/ 9595870 w 9595870"/>
              <a:gd name="connsiteY3" fmla="*/ 1631948 h 6872438"/>
              <a:gd name="connsiteX4" fmla="*/ 4591251 w 9595870"/>
              <a:gd name="connsiteY4" fmla="*/ 6872438 h 6872438"/>
              <a:gd name="connsiteX5" fmla="*/ 19251 w 9595870"/>
              <a:gd name="connsiteY5" fmla="*/ 6872438 h 6872438"/>
              <a:gd name="connsiteX6" fmla="*/ 0 w 9595870"/>
              <a:gd name="connsiteY6" fmla="*/ 2310063 h 6872438"/>
              <a:gd name="connsiteX7" fmla="*/ 9523 w 9595870"/>
              <a:gd name="connsiteY7" fmla="*/ 0 h 6872438"/>
              <a:gd name="connsiteX0" fmla="*/ 952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9523 w 9163251"/>
              <a:gd name="connsiteY6" fmla="*/ 0 h 6872438"/>
              <a:gd name="connsiteX0" fmla="*/ 952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9523 w 9163251"/>
              <a:gd name="connsiteY6" fmla="*/ 0 h 6872438"/>
              <a:gd name="connsiteX0" fmla="*/ 952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15503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9523 w 9163251"/>
              <a:gd name="connsiteY6" fmla="*/ 0 h 6872438"/>
              <a:gd name="connsiteX0" fmla="*/ 9523 w 9163251"/>
              <a:gd name="connsiteY0" fmla="*/ 0 h 6872438"/>
              <a:gd name="connsiteX1" fmla="*/ 9163251 w 9163251"/>
              <a:gd name="connsiteY1" fmla="*/ 9625 h 6872438"/>
              <a:gd name="connsiteX2" fmla="*/ 9153626 w 9163251"/>
              <a:gd name="connsiteY2" fmla="*/ 1097881 h 6872438"/>
              <a:gd name="connsiteX3" fmla="*/ 4591251 w 9163251"/>
              <a:gd name="connsiteY3" fmla="*/ 6872438 h 6872438"/>
              <a:gd name="connsiteX4" fmla="*/ 19251 w 9163251"/>
              <a:gd name="connsiteY4" fmla="*/ 6872438 h 6872438"/>
              <a:gd name="connsiteX5" fmla="*/ 0 w 9163251"/>
              <a:gd name="connsiteY5" fmla="*/ 2310063 h 6872438"/>
              <a:gd name="connsiteX6" fmla="*/ 9523 w 9163251"/>
              <a:gd name="connsiteY6" fmla="*/ 0 h 6872438"/>
              <a:gd name="connsiteX0" fmla="*/ 9523 w 9156834"/>
              <a:gd name="connsiteY0" fmla="*/ 0 h 6872438"/>
              <a:gd name="connsiteX1" fmla="*/ 9106101 w 9156834"/>
              <a:gd name="connsiteY1" fmla="*/ 9625 h 6872438"/>
              <a:gd name="connsiteX2" fmla="*/ 9153626 w 9156834"/>
              <a:gd name="connsiteY2" fmla="*/ 1097881 h 6872438"/>
              <a:gd name="connsiteX3" fmla="*/ 4591251 w 9156834"/>
              <a:gd name="connsiteY3" fmla="*/ 6872438 h 6872438"/>
              <a:gd name="connsiteX4" fmla="*/ 19251 w 9156834"/>
              <a:gd name="connsiteY4" fmla="*/ 6872438 h 6872438"/>
              <a:gd name="connsiteX5" fmla="*/ 0 w 9156834"/>
              <a:gd name="connsiteY5" fmla="*/ 2310063 h 6872438"/>
              <a:gd name="connsiteX6" fmla="*/ 9523 w 9156834"/>
              <a:gd name="connsiteY6" fmla="*/ 0 h 6872438"/>
              <a:gd name="connsiteX0" fmla="*/ 9523 w 9106101"/>
              <a:gd name="connsiteY0" fmla="*/ 0 h 6872438"/>
              <a:gd name="connsiteX1" fmla="*/ 9106101 w 9106101"/>
              <a:gd name="connsiteY1" fmla="*/ 9625 h 6872438"/>
              <a:gd name="connsiteX2" fmla="*/ 9096476 w 9106101"/>
              <a:gd name="connsiteY2" fmla="*/ 1040731 h 6872438"/>
              <a:gd name="connsiteX3" fmla="*/ 4591251 w 9106101"/>
              <a:gd name="connsiteY3" fmla="*/ 6872438 h 6872438"/>
              <a:gd name="connsiteX4" fmla="*/ 19251 w 9106101"/>
              <a:gd name="connsiteY4" fmla="*/ 6872438 h 6872438"/>
              <a:gd name="connsiteX5" fmla="*/ 0 w 9106101"/>
              <a:gd name="connsiteY5" fmla="*/ 2310063 h 6872438"/>
              <a:gd name="connsiteX6" fmla="*/ 9523 w 9106101"/>
              <a:gd name="connsiteY6" fmla="*/ 0 h 6872438"/>
              <a:gd name="connsiteX0" fmla="*/ 9523 w 9106101"/>
              <a:gd name="connsiteY0" fmla="*/ 0 h 6872438"/>
              <a:gd name="connsiteX1" fmla="*/ 9106101 w 9106101"/>
              <a:gd name="connsiteY1" fmla="*/ 9625 h 6872438"/>
              <a:gd name="connsiteX2" fmla="*/ 9096476 w 9106101"/>
              <a:gd name="connsiteY2" fmla="*/ 1040731 h 6872438"/>
              <a:gd name="connsiteX3" fmla="*/ 4591251 w 9106101"/>
              <a:gd name="connsiteY3" fmla="*/ 6872438 h 6872438"/>
              <a:gd name="connsiteX4" fmla="*/ 19251 w 9106101"/>
              <a:gd name="connsiteY4" fmla="*/ 6872438 h 6872438"/>
              <a:gd name="connsiteX5" fmla="*/ 0 w 9106101"/>
              <a:gd name="connsiteY5" fmla="*/ 2310063 h 6872438"/>
              <a:gd name="connsiteX6" fmla="*/ 9523 w 9106101"/>
              <a:gd name="connsiteY6" fmla="*/ 0 h 6872438"/>
              <a:gd name="connsiteX0" fmla="*/ 9523 w 9106101"/>
              <a:gd name="connsiteY0" fmla="*/ 0 h 6872438"/>
              <a:gd name="connsiteX1" fmla="*/ 9106101 w 9106101"/>
              <a:gd name="connsiteY1" fmla="*/ 9625 h 6872438"/>
              <a:gd name="connsiteX2" fmla="*/ 9096476 w 9106101"/>
              <a:gd name="connsiteY2" fmla="*/ 1040731 h 6872438"/>
              <a:gd name="connsiteX3" fmla="*/ 4591251 w 9106101"/>
              <a:gd name="connsiteY3" fmla="*/ 6872438 h 6872438"/>
              <a:gd name="connsiteX4" fmla="*/ 19251 w 9106101"/>
              <a:gd name="connsiteY4" fmla="*/ 6872438 h 6872438"/>
              <a:gd name="connsiteX5" fmla="*/ 0 w 9106101"/>
              <a:gd name="connsiteY5" fmla="*/ 2310063 h 6872438"/>
              <a:gd name="connsiteX6" fmla="*/ 9523 w 9106101"/>
              <a:gd name="connsiteY6" fmla="*/ 0 h 6872438"/>
              <a:gd name="connsiteX0" fmla="*/ 9523 w 9106101"/>
              <a:gd name="connsiteY0" fmla="*/ 0 h 6872438"/>
              <a:gd name="connsiteX1" fmla="*/ 9106101 w 9106101"/>
              <a:gd name="connsiteY1" fmla="*/ 9625 h 6872438"/>
              <a:gd name="connsiteX2" fmla="*/ 9096476 w 9106101"/>
              <a:gd name="connsiteY2" fmla="*/ 1040731 h 6872438"/>
              <a:gd name="connsiteX3" fmla="*/ 4591251 w 9106101"/>
              <a:gd name="connsiteY3" fmla="*/ 6872438 h 6872438"/>
              <a:gd name="connsiteX4" fmla="*/ 19251 w 9106101"/>
              <a:gd name="connsiteY4" fmla="*/ 6872438 h 6872438"/>
              <a:gd name="connsiteX5" fmla="*/ 0 w 9106101"/>
              <a:gd name="connsiteY5" fmla="*/ 2310063 h 6872438"/>
              <a:gd name="connsiteX6" fmla="*/ 9523 w 9106101"/>
              <a:gd name="connsiteY6" fmla="*/ 0 h 6872438"/>
              <a:gd name="connsiteX0" fmla="*/ 9523 w 9106101"/>
              <a:gd name="connsiteY0" fmla="*/ 0 h 6872438"/>
              <a:gd name="connsiteX1" fmla="*/ 9106101 w 9106101"/>
              <a:gd name="connsiteY1" fmla="*/ 9625 h 6872438"/>
              <a:gd name="connsiteX2" fmla="*/ 9096476 w 9106101"/>
              <a:gd name="connsiteY2" fmla="*/ 1040731 h 6872438"/>
              <a:gd name="connsiteX3" fmla="*/ 4591251 w 9106101"/>
              <a:gd name="connsiteY3" fmla="*/ 6872438 h 6872438"/>
              <a:gd name="connsiteX4" fmla="*/ 19251 w 9106101"/>
              <a:gd name="connsiteY4" fmla="*/ 6872438 h 6872438"/>
              <a:gd name="connsiteX5" fmla="*/ 0 w 9106101"/>
              <a:gd name="connsiteY5" fmla="*/ 2310063 h 6872438"/>
              <a:gd name="connsiteX6" fmla="*/ 9523 w 9106101"/>
              <a:gd name="connsiteY6" fmla="*/ 0 h 6872438"/>
              <a:gd name="connsiteX0" fmla="*/ 9523 w 9106101"/>
              <a:gd name="connsiteY0" fmla="*/ 0 h 6872438"/>
              <a:gd name="connsiteX1" fmla="*/ 9106101 w 9106101"/>
              <a:gd name="connsiteY1" fmla="*/ 9625 h 6872438"/>
              <a:gd name="connsiteX2" fmla="*/ 9096476 w 9106101"/>
              <a:gd name="connsiteY2" fmla="*/ 1040731 h 6872438"/>
              <a:gd name="connsiteX3" fmla="*/ 4591251 w 9106101"/>
              <a:gd name="connsiteY3" fmla="*/ 6872438 h 6872438"/>
              <a:gd name="connsiteX4" fmla="*/ 19251 w 9106101"/>
              <a:gd name="connsiteY4" fmla="*/ 6872438 h 6872438"/>
              <a:gd name="connsiteX5" fmla="*/ 0 w 9106101"/>
              <a:gd name="connsiteY5" fmla="*/ 2310063 h 6872438"/>
              <a:gd name="connsiteX6" fmla="*/ 9523 w 9106101"/>
              <a:gd name="connsiteY6" fmla="*/ 0 h 6872438"/>
              <a:gd name="connsiteX0" fmla="*/ 9096476 w 9187346"/>
              <a:gd name="connsiteY0" fmla="*/ 1040731 h 6872438"/>
              <a:gd name="connsiteX1" fmla="*/ 4591251 w 9187346"/>
              <a:gd name="connsiteY1" fmla="*/ 6872438 h 6872438"/>
              <a:gd name="connsiteX2" fmla="*/ 19251 w 9187346"/>
              <a:gd name="connsiteY2" fmla="*/ 6872438 h 6872438"/>
              <a:gd name="connsiteX3" fmla="*/ 0 w 9187346"/>
              <a:gd name="connsiteY3" fmla="*/ 2310063 h 6872438"/>
              <a:gd name="connsiteX4" fmla="*/ 9523 w 9187346"/>
              <a:gd name="connsiteY4" fmla="*/ 0 h 6872438"/>
              <a:gd name="connsiteX5" fmla="*/ 9106101 w 9187346"/>
              <a:gd name="connsiteY5" fmla="*/ 9625 h 6872438"/>
              <a:gd name="connsiteX6" fmla="*/ 9187346 w 9187346"/>
              <a:gd name="connsiteY6" fmla="*/ 1132171 h 6872438"/>
              <a:gd name="connsiteX0" fmla="*/ 9096476 w 9509787"/>
              <a:gd name="connsiteY0" fmla="*/ 1040731 h 6872438"/>
              <a:gd name="connsiteX1" fmla="*/ 4591251 w 9509787"/>
              <a:gd name="connsiteY1" fmla="*/ 6872438 h 6872438"/>
              <a:gd name="connsiteX2" fmla="*/ 19251 w 9509787"/>
              <a:gd name="connsiteY2" fmla="*/ 6872438 h 6872438"/>
              <a:gd name="connsiteX3" fmla="*/ 0 w 9509787"/>
              <a:gd name="connsiteY3" fmla="*/ 2310063 h 6872438"/>
              <a:gd name="connsiteX4" fmla="*/ 9523 w 9509787"/>
              <a:gd name="connsiteY4" fmla="*/ 0 h 6872438"/>
              <a:gd name="connsiteX5" fmla="*/ 9106101 w 9509787"/>
              <a:gd name="connsiteY5" fmla="*/ 9625 h 6872438"/>
              <a:gd name="connsiteX6" fmla="*/ 9509787 w 9509787"/>
              <a:gd name="connsiteY6" fmla="*/ 644757 h 6872438"/>
              <a:gd name="connsiteX0" fmla="*/ 9096476 w 9509787"/>
              <a:gd name="connsiteY0" fmla="*/ 1557385 h 6872438"/>
              <a:gd name="connsiteX1" fmla="*/ 4591251 w 9509787"/>
              <a:gd name="connsiteY1" fmla="*/ 6872438 h 6872438"/>
              <a:gd name="connsiteX2" fmla="*/ 19251 w 9509787"/>
              <a:gd name="connsiteY2" fmla="*/ 6872438 h 6872438"/>
              <a:gd name="connsiteX3" fmla="*/ 0 w 9509787"/>
              <a:gd name="connsiteY3" fmla="*/ 2310063 h 6872438"/>
              <a:gd name="connsiteX4" fmla="*/ 9523 w 9509787"/>
              <a:gd name="connsiteY4" fmla="*/ 0 h 6872438"/>
              <a:gd name="connsiteX5" fmla="*/ 9106101 w 9509787"/>
              <a:gd name="connsiteY5" fmla="*/ 9625 h 6872438"/>
              <a:gd name="connsiteX6" fmla="*/ 9509787 w 9509787"/>
              <a:gd name="connsiteY6" fmla="*/ 644757 h 6872438"/>
              <a:gd name="connsiteX0" fmla="*/ 9096476 w 9106101"/>
              <a:gd name="connsiteY0" fmla="*/ 1557385 h 6872438"/>
              <a:gd name="connsiteX1" fmla="*/ 4591251 w 9106101"/>
              <a:gd name="connsiteY1" fmla="*/ 6872438 h 6872438"/>
              <a:gd name="connsiteX2" fmla="*/ 19251 w 9106101"/>
              <a:gd name="connsiteY2" fmla="*/ 6872438 h 6872438"/>
              <a:gd name="connsiteX3" fmla="*/ 0 w 9106101"/>
              <a:gd name="connsiteY3" fmla="*/ 2310063 h 6872438"/>
              <a:gd name="connsiteX4" fmla="*/ 9523 w 9106101"/>
              <a:gd name="connsiteY4" fmla="*/ 0 h 6872438"/>
              <a:gd name="connsiteX5" fmla="*/ 9106101 w 9106101"/>
              <a:gd name="connsiteY5" fmla="*/ 9625 h 6872438"/>
              <a:gd name="connsiteX0" fmla="*/ 9096476 w 9106101"/>
              <a:gd name="connsiteY0" fmla="*/ 1557385 h 6872438"/>
              <a:gd name="connsiteX1" fmla="*/ 4591251 w 9106101"/>
              <a:gd name="connsiteY1" fmla="*/ 6872438 h 6872438"/>
              <a:gd name="connsiteX2" fmla="*/ 19251 w 9106101"/>
              <a:gd name="connsiteY2" fmla="*/ 6872438 h 6872438"/>
              <a:gd name="connsiteX3" fmla="*/ 0 w 9106101"/>
              <a:gd name="connsiteY3" fmla="*/ 2310063 h 6872438"/>
              <a:gd name="connsiteX4" fmla="*/ 9523 w 9106101"/>
              <a:gd name="connsiteY4" fmla="*/ 0 h 6872438"/>
              <a:gd name="connsiteX5" fmla="*/ 8852055 w 9106101"/>
              <a:gd name="connsiteY5" fmla="*/ 9625 h 6872438"/>
              <a:gd name="connsiteX6" fmla="*/ 9106101 w 9106101"/>
              <a:gd name="connsiteY6" fmla="*/ 9625 h 6872438"/>
              <a:gd name="connsiteX0" fmla="*/ 9096476 w 9096476"/>
              <a:gd name="connsiteY0" fmla="*/ 1557385 h 6872438"/>
              <a:gd name="connsiteX1" fmla="*/ 4591251 w 9096476"/>
              <a:gd name="connsiteY1" fmla="*/ 6872438 h 6872438"/>
              <a:gd name="connsiteX2" fmla="*/ 19251 w 9096476"/>
              <a:gd name="connsiteY2" fmla="*/ 6872438 h 6872438"/>
              <a:gd name="connsiteX3" fmla="*/ 0 w 9096476"/>
              <a:gd name="connsiteY3" fmla="*/ 2310063 h 6872438"/>
              <a:gd name="connsiteX4" fmla="*/ 9523 w 9096476"/>
              <a:gd name="connsiteY4" fmla="*/ 0 h 6872438"/>
              <a:gd name="connsiteX5" fmla="*/ 8852055 w 9096476"/>
              <a:gd name="connsiteY5" fmla="*/ 9625 h 6872438"/>
              <a:gd name="connsiteX0" fmla="*/ 9096476 w 9096476"/>
              <a:gd name="connsiteY0" fmla="*/ 1557385 h 6872438"/>
              <a:gd name="connsiteX1" fmla="*/ 4591251 w 9096476"/>
              <a:gd name="connsiteY1" fmla="*/ 6872438 h 6872438"/>
              <a:gd name="connsiteX2" fmla="*/ 19251 w 9096476"/>
              <a:gd name="connsiteY2" fmla="*/ 6872438 h 6872438"/>
              <a:gd name="connsiteX3" fmla="*/ 0 w 9096476"/>
              <a:gd name="connsiteY3" fmla="*/ 2310063 h 6872438"/>
              <a:gd name="connsiteX4" fmla="*/ 9523 w 9096476"/>
              <a:gd name="connsiteY4" fmla="*/ 0 h 6872438"/>
              <a:gd name="connsiteX5" fmla="*/ 9096328 w 9096476"/>
              <a:gd name="connsiteY5" fmla="*/ 9625 h 68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6476" h="6872438">
                <a:moveTo>
                  <a:pt x="9096476" y="1557385"/>
                </a:moveTo>
                <a:lnTo>
                  <a:pt x="4591251" y="6872438"/>
                </a:lnTo>
                <a:lnTo>
                  <a:pt x="19251" y="6872438"/>
                </a:lnTo>
                <a:lnTo>
                  <a:pt x="0" y="2310063"/>
                </a:lnTo>
                <a:cubicBezTo>
                  <a:pt x="3174" y="1540042"/>
                  <a:pt x="6349" y="770021"/>
                  <a:pt x="9523" y="0"/>
                </a:cubicBezTo>
                <a:lnTo>
                  <a:pt x="9096328" y="9625"/>
                </a:lnTo>
              </a:path>
            </a:pathLst>
          </a:custGeom>
          <a:gradFill flip="none" rotWithShape="1">
            <a:gsLst>
              <a:gs pos="32000">
                <a:schemeClr val="accent3"/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025" y="928689"/>
            <a:ext cx="8229600" cy="1014411"/>
          </a:xfrm>
        </p:spPr>
        <p:txBody>
          <a:bodyPr lIns="0" tIns="0" anchor="ctr" anchorCtr="0">
            <a:noAutofit/>
          </a:bodyPr>
          <a:lstStyle>
            <a:lvl1pPr>
              <a:lnSpc>
                <a:spcPts val="4400"/>
              </a:lnSpc>
              <a:defRPr sz="44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25" y="2032001"/>
            <a:ext cx="6813550" cy="757238"/>
          </a:xfrm>
        </p:spPr>
        <p:txBody>
          <a:bodyPr lIns="0" tIns="0">
            <a:normAutofit/>
          </a:bodyPr>
          <a:lstStyle>
            <a:lvl1pPr marL="0" indent="0" algn="l">
              <a:buNone/>
              <a:defRPr sz="280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4025" y="2960016"/>
            <a:ext cx="2771775" cy="680122"/>
          </a:xfrm>
        </p:spPr>
        <p:txBody>
          <a:bodyPr lIns="0" tIns="0" rIns="0" bIns="0" anchor="t" anchorCtr="0"/>
          <a:lstStyle>
            <a:lvl1pPr algn="l">
              <a:defRPr sz="2000">
                <a:solidFill>
                  <a:schemeClr val="bg2"/>
                </a:solidFill>
                <a:latin typeface="+mn-lt"/>
              </a:defRPr>
            </a:lvl1pPr>
          </a:lstStyle>
          <a:p>
            <a:fld id="{B819A6FA-33A9-49F7-960E-2639F8B0438B}" type="datetime1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026" y="6169025"/>
            <a:ext cx="1040478" cy="688975"/>
          </a:xfrm>
        </p:spPr>
        <p:txBody>
          <a:bodyPr anchor="ctr" anchorCtr="0"/>
          <a:lstStyle>
            <a:lvl1pPr algn="l">
              <a:defRPr sz="900">
                <a:solidFill>
                  <a:schemeClr val="bg2"/>
                </a:solidFill>
                <a:latin typeface="+mn-lt"/>
              </a:defRPr>
            </a:lvl1pPr>
          </a:lstStyle>
          <a:p>
            <a:fld id="{E1B05AA8-65BD-48D2-92CF-868EF30FAC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eustar_TM_RGB_po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26113" y="5706367"/>
            <a:ext cx="2360192" cy="48341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4025" y="4479925"/>
            <a:ext cx="5476875" cy="353652"/>
          </a:xfrm>
        </p:spPr>
        <p:txBody>
          <a:bodyPr>
            <a:normAutofit/>
          </a:bodyPr>
          <a:lstStyle>
            <a:lvl1pPr marL="231775" indent="-231775">
              <a:buNone/>
              <a:defRPr sz="18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here to edit Speaker’s name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4930419"/>
            <a:ext cx="4089400" cy="580103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Title / Company Name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1829" y="6164826"/>
            <a:ext cx="2701596" cy="693174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345110"/>
            <a:ext cx="8232775" cy="6976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AF6F-B98C-42E2-A581-C1AF16F2E629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9947-06F1-4483-85C8-6215B1BC4946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156967"/>
            <a:ext cx="8229599" cy="885825"/>
          </a:xfrm>
        </p:spPr>
        <p:txBody>
          <a:bodyPr anchor="b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5800" y="1146175"/>
            <a:ext cx="54610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6176"/>
            <a:ext cx="2709863" cy="497998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6F71-58DB-4F99-AA24-C795C3E13EB1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42863"/>
            <a:ext cx="8229599" cy="885825"/>
          </a:xfrm>
        </p:spPr>
        <p:txBody>
          <a:bodyPr anchor="b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1146175"/>
            <a:ext cx="5494337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8D7F-7F19-41B8-BF5B-51A5C0B5E6F1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999163" y="1146175"/>
            <a:ext cx="2684462" cy="50228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62716"/>
            <a:ext cx="5486400" cy="51865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0225" y="11461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471" y="5860026"/>
            <a:ext cx="5489217" cy="3121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B7A2-A0E1-43B6-801C-F0748487D8BF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432D-D5F1-412C-8CB1-0375B07D8251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164826"/>
            <a:ext cx="1302774" cy="693174"/>
          </a:xfrm>
        </p:spPr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F4E4-40D6-4BD0-86F9-072F933AEEF3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28799" y="2031999"/>
            <a:ext cx="6854825" cy="413702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itchFamily="34" charset="0"/>
              <a:buNone/>
              <a:tabLst/>
              <a:defRPr sz="3200" baseline="0">
                <a:ln w="0">
                  <a:noFill/>
                </a:ln>
                <a:solidFill>
                  <a:srgbClr val="7D7D7D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Agenda Item</a:t>
            </a:r>
          </a:p>
          <a:p>
            <a:pPr lvl="0" eaLnBrk="1" latinLnBrk="0" hangingPunct="1"/>
            <a:r>
              <a:rPr kumimoji="0" lang="en-US" dirty="0" smtClean="0"/>
              <a:t>Agenda Item</a:t>
            </a:r>
          </a:p>
          <a:p>
            <a:pPr lvl="0" eaLnBrk="1" latinLnBrk="0" hangingPunct="1"/>
            <a:r>
              <a:rPr kumimoji="0" lang="en-US" dirty="0" smtClean="0"/>
              <a:t>Agenda Item</a:t>
            </a:r>
          </a:p>
          <a:p>
            <a:pPr lvl="0" eaLnBrk="1" latinLnBrk="0" hangingPunct="1"/>
            <a:r>
              <a:rPr kumimoji="0" lang="en-US" dirty="0" smtClean="0"/>
              <a:t>Agenda Item</a:t>
            </a:r>
          </a:p>
          <a:p>
            <a:pPr lvl="0" eaLnBrk="1" latinLnBrk="0" hangingPunct="1"/>
            <a:r>
              <a:rPr kumimoji="0" lang="en-US" dirty="0" smtClean="0"/>
              <a:t>Agenda Item</a:t>
            </a:r>
          </a:p>
          <a:p>
            <a:pPr lvl="0" eaLnBrk="1" latinLnBrk="0" hangingPunct="1"/>
            <a:r>
              <a:rPr kumimoji="0" lang="en-US" dirty="0" smtClean="0"/>
              <a:t>Agenda Item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146174"/>
            <a:ext cx="6324600" cy="885825"/>
          </a:xfrm>
        </p:spPr>
        <p:txBody>
          <a:bodyPr vert="horz" bIns="0" anchor="ctr" anchorCtr="0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0" cap="small" baseline="0">
                <a:ln w="6350">
                  <a:noFill/>
                </a:ln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Agenda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164826"/>
            <a:ext cx="1302774" cy="693174"/>
          </a:xfrm>
        </p:spPr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Neustar, Inc.  /  Proprietary and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7663" y="1876425"/>
            <a:ext cx="8458200" cy="4505325"/>
          </a:xfrm>
        </p:spPr>
        <p:txBody>
          <a:bodyPr/>
          <a:lstStyle>
            <a:lvl1pPr marL="342900" indent="-342900" algn="l">
              <a:defRPr/>
            </a:lvl1pPr>
            <a:lvl2pPr marL="628650" indent="-285750" algn="l">
              <a:defRPr/>
            </a:lvl2pPr>
            <a:lvl3pPr marL="857250" indent="-222250" algn="l">
              <a:defRPr/>
            </a:lvl3pPr>
            <a:lvl4pPr marL="1085850" indent="-234950" algn="l">
              <a:defRPr/>
            </a:lvl4pPr>
            <a:lvl5pPr marL="1314450" indent="-222250"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E91B-404A-4515-A5F1-88B8EB1DCF17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with first line non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b="1"/>
            </a:lvl1pPr>
            <a:lvl2pPr marL="177800" indent="-177800">
              <a:buSzPct val="80000"/>
              <a:buFont typeface="Arial" pitchFamily="34" charset="0"/>
              <a:buChar char="•"/>
              <a:defRPr/>
            </a:lvl2pPr>
            <a:lvl3pPr marL="398463" indent="-228600">
              <a:buFont typeface="Arial" pitchFamily="34" charset="0"/>
              <a:buChar char="»"/>
              <a:defRPr/>
            </a:lvl3pPr>
            <a:lvl4pPr marL="684213" indent="-228600">
              <a:buFont typeface="Arial" pitchFamily="34" charset="0"/>
              <a:buChar char="─"/>
              <a:defRPr sz="1800"/>
            </a:lvl4pPr>
            <a:lvl5pPr marL="857250" indent="-174625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C9F4-BAB8-412F-B227-59EE041B0998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2032000"/>
            <a:ext cx="8232775" cy="4132826"/>
          </a:xfrm>
        </p:spPr>
        <p:txBody>
          <a:bodyPr/>
          <a:lstStyle>
            <a:lvl1pPr>
              <a:defRPr>
                <a:solidFill>
                  <a:srgbClr val="7D7D7D"/>
                </a:solidFill>
              </a:defRPr>
            </a:lvl1pPr>
            <a:lvl2pPr>
              <a:defRPr>
                <a:solidFill>
                  <a:srgbClr val="7D7D7D"/>
                </a:solidFill>
              </a:defRPr>
            </a:lvl2pPr>
            <a:lvl3pPr>
              <a:defRPr>
                <a:solidFill>
                  <a:srgbClr val="7D7D7D"/>
                </a:solidFill>
              </a:defRPr>
            </a:lvl3pPr>
            <a:lvl4pPr>
              <a:defRPr>
                <a:solidFill>
                  <a:srgbClr val="7D7D7D"/>
                </a:solidFill>
              </a:defRPr>
            </a:lvl4pPr>
            <a:lvl5pPr>
              <a:defRPr>
                <a:solidFill>
                  <a:srgbClr val="7D7D7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EDB-C34D-430E-80BA-65294DAB6571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4025" y="1143621"/>
            <a:ext cx="8229600" cy="888379"/>
          </a:xfrm>
        </p:spPr>
        <p:txBody>
          <a:bodyPr tIns="91440" bIns="182880" anchor="t">
            <a:normAutofit/>
          </a:bodyPr>
          <a:lstStyle>
            <a:lvl1pPr>
              <a:buNone/>
              <a:defRPr sz="3200" i="0">
                <a:solidFill>
                  <a:srgbClr val="7D7D7D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sub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46175"/>
            <a:ext cx="9144000" cy="3333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4026" y="2847975"/>
            <a:ext cx="4089400" cy="82929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E972-8A49-4768-8867-C10CCAD9B9D1}" type="datetime1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5239099" y="1140542"/>
            <a:ext cx="3904901" cy="3339383"/>
          </a:xfrm>
          <a:custGeom>
            <a:avLst/>
            <a:gdLst>
              <a:gd name="connsiteX0" fmla="*/ 4542503 w 4542503"/>
              <a:gd name="connsiteY0" fmla="*/ 0 h 3342968"/>
              <a:gd name="connsiteX1" fmla="*/ 2713703 w 4542503"/>
              <a:gd name="connsiteY1" fmla="*/ 9832 h 3342968"/>
              <a:gd name="connsiteX2" fmla="*/ 0 w 4542503"/>
              <a:gd name="connsiteY2" fmla="*/ 3342968 h 3342968"/>
              <a:gd name="connsiteX3" fmla="*/ 4542503 w 4542503"/>
              <a:gd name="connsiteY3" fmla="*/ 3333135 h 3342968"/>
              <a:gd name="connsiteX4" fmla="*/ 4542503 w 4542503"/>
              <a:gd name="connsiteY4" fmla="*/ 0 h 3342968"/>
              <a:gd name="connsiteX0" fmla="*/ 4542503 w 4542503"/>
              <a:gd name="connsiteY0" fmla="*/ 0 h 3342968"/>
              <a:gd name="connsiteX1" fmla="*/ 3298165 w 4542503"/>
              <a:gd name="connsiteY1" fmla="*/ 9833 h 3342968"/>
              <a:gd name="connsiteX2" fmla="*/ 0 w 4542503"/>
              <a:gd name="connsiteY2" fmla="*/ 3342968 h 3342968"/>
              <a:gd name="connsiteX3" fmla="*/ 4542503 w 4542503"/>
              <a:gd name="connsiteY3" fmla="*/ 3333135 h 3342968"/>
              <a:gd name="connsiteX4" fmla="*/ 4542503 w 4542503"/>
              <a:gd name="connsiteY4" fmla="*/ 0 h 3342968"/>
              <a:gd name="connsiteX0" fmla="*/ 3168170 w 3168170"/>
              <a:gd name="connsiteY0" fmla="*/ 0 h 3342968"/>
              <a:gd name="connsiteX1" fmla="*/ 1923832 w 3168170"/>
              <a:gd name="connsiteY1" fmla="*/ 9833 h 3342968"/>
              <a:gd name="connsiteX2" fmla="*/ 0 w 3168170"/>
              <a:gd name="connsiteY2" fmla="*/ 3342968 h 3342968"/>
              <a:gd name="connsiteX3" fmla="*/ 3168170 w 3168170"/>
              <a:gd name="connsiteY3" fmla="*/ 3333135 h 3342968"/>
              <a:gd name="connsiteX4" fmla="*/ 3168170 w 3168170"/>
              <a:gd name="connsiteY4" fmla="*/ 0 h 3342968"/>
              <a:gd name="connsiteX0" fmla="*/ 3904901 w 3904901"/>
              <a:gd name="connsiteY0" fmla="*/ 0 h 3342968"/>
              <a:gd name="connsiteX1" fmla="*/ 2660563 w 3904901"/>
              <a:gd name="connsiteY1" fmla="*/ 9833 h 3342968"/>
              <a:gd name="connsiteX2" fmla="*/ 0 w 3904901"/>
              <a:gd name="connsiteY2" fmla="*/ 3342968 h 3342968"/>
              <a:gd name="connsiteX3" fmla="*/ 3904901 w 3904901"/>
              <a:gd name="connsiteY3" fmla="*/ 3333135 h 3342968"/>
              <a:gd name="connsiteX4" fmla="*/ 3904901 w 3904901"/>
              <a:gd name="connsiteY4" fmla="*/ 0 h 3342968"/>
              <a:gd name="connsiteX0" fmla="*/ 3904901 w 3904901"/>
              <a:gd name="connsiteY0" fmla="*/ 0 h 3342968"/>
              <a:gd name="connsiteX1" fmla="*/ 3114588 w 3904901"/>
              <a:gd name="connsiteY1" fmla="*/ 9834 h 3342968"/>
              <a:gd name="connsiteX2" fmla="*/ 0 w 3904901"/>
              <a:gd name="connsiteY2" fmla="*/ 3342968 h 3342968"/>
              <a:gd name="connsiteX3" fmla="*/ 3904901 w 3904901"/>
              <a:gd name="connsiteY3" fmla="*/ 3333135 h 3342968"/>
              <a:gd name="connsiteX4" fmla="*/ 3904901 w 3904901"/>
              <a:gd name="connsiteY4" fmla="*/ 0 h 334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901" h="3342968">
                <a:moveTo>
                  <a:pt x="3904901" y="0"/>
                </a:moveTo>
                <a:lnTo>
                  <a:pt x="3114588" y="9834"/>
                </a:lnTo>
                <a:lnTo>
                  <a:pt x="0" y="3342968"/>
                </a:lnTo>
                <a:lnTo>
                  <a:pt x="3904901" y="3333135"/>
                </a:lnTo>
                <a:lnTo>
                  <a:pt x="3904901" y="0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accent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4025" y="2032000"/>
            <a:ext cx="6946016" cy="757238"/>
          </a:xfrm>
        </p:spPr>
        <p:txBody>
          <a:bodyPr anchor="ctr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FF7A-A1B4-4F42-B0DF-547356DB3523}" type="datetime1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4025" y="235974"/>
            <a:ext cx="8229600" cy="1796026"/>
          </a:xfrm>
        </p:spPr>
        <p:txBody>
          <a:bodyPr bIns="91440" anchor="ctr" anchorCtr="0">
            <a:normAutofit/>
          </a:bodyPr>
          <a:lstStyle>
            <a:lvl1pPr marL="166688" indent="-166688">
              <a:buNone/>
              <a:defRPr sz="3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“Click to edit Quote text styles”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611688" y="2032000"/>
            <a:ext cx="4071937" cy="75723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>
                <a:solidFill>
                  <a:srgbClr val="7D7D7D"/>
                </a:solidFill>
              </a:defRPr>
            </a:lvl1pPr>
          </a:lstStyle>
          <a:p>
            <a:pPr lvl="0"/>
            <a:r>
              <a:rPr lang="en-US" dirty="0" smtClean="0"/>
              <a:t>Click to edit Source text styles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2847975"/>
            <a:ext cx="9144000" cy="332105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146176"/>
            <a:ext cx="4086225" cy="49799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46176"/>
            <a:ext cx="4075112" cy="49799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E04E-1659-4968-A9C3-D39770BC92D9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6176"/>
            <a:ext cx="2709864" cy="4979988"/>
          </a:xfrm>
        </p:spPr>
        <p:txBody>
          <a:bodyPr>
            <a:normAutofit/>
          </a:bodyPr>
          <a:lstStyle>
            <a:lvl1pPr marL="166688" indent="-166688"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9162" y="1146176"/>
            <a:ext cx="2687637" cy="4979988"/>
          </a:xfrm>
        </p:spPr>
        <p:txBody>
          <a:bodyPr>
            <a:normAutofit/>
          </a:bodyPr>
          <a:lstStyle>
            <a:lvl1pPr marL="166688" indent="-166688"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D12-5E7D-427B-8D1F-D1ABE9A458AA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3225800" y="1146175"/>
            <a:ext cx="2687637" cy="4979988"/>
          </a:xfrm>
        </p:spPr>
        <p:txBody>
          <a:bodyPr>
            <a:normAutofit/>
          </a:bodyPr>
          <a:lstStyle>
            <a:lvl1pPr marL="166688" indent="-166688"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4025" y="1146174"/>
            <a:ext cx="4089400" cy="885825"/>
          </a:xfrm>
        </p:spPr>
        <p:txBody>
          <a:bodyPr bIns="91440" anchor="b" anchorCtr="0">
            <a:normAutofit/>
          </a:bodyPr>
          <a:lstStyle>
            <a:lvl1pPr marL="0" indent="0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kkurat-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" y="2032000"/>
            <a:ext cx="4089400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11688" y="1146174"/>
            <a:ext cx="4071937" cy="885825"/>
          </a:xfrm>
        </p:spPr>
        <p:txBody>
          <a:bodyPr bIns="91440" anchor="b" anchorCtr="0">
            <a:normAutofit/>
          </a:bodyPr>
          <a:lstStyle>
            <a:lvl1pPr marL="0" indent="0">
              <a:buNone/>
              <a:defRPr sz="2400" b="0" baseline="0">
                <a:latin typeface="Akkurat-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1689" y="2032000"/>
            <a:ext cx="4071936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0F89-50B2-4D66-90D4-190ABA5A04CB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 Inc. / Proprietary and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ACB5446C-1109-4E94-851D-79DB2F722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8249"/>
            <a:ext cx="8229600" cy="66372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025" y="1146174"/>
            <a:ext cx="8232775" cy="50186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9934" y="0"/>
            <a:ext cx="93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5426D-0A7E-4EF8-9A5B-34FE99AAF17B}" type="datetime1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5148" y="6164826"/>
            <a:ext cx="2703871" cy="693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© Neustar Inc. /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164826"/>
            <a:ext cx="1302774" cy="69317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ACB5446C-1109-4E94-851D-79DB2F72232B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8" name="Picture 7" descr="neustar_TM_RGB_pos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295468" y="6365133"/>
            <a:ext cx="1371600" cy="2809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712" r:id="rId3"/>
    <p:sldLayoutId id="2147483711" r:id="rId4"/>
    <p:sldLayoutId id="2147483698" r:id="rId5"/>
    <p:sldLayoutId id="2147483708" r:id="rId6"/>
    <p:sldLayoutId id="2147483699" r:id="rId7"/>
    <p:sldLayoutId id="2147483709" r:id="rId8"/>
    <p:sldLayoutId id="2147483700" r:id="rId9"/>
    <p:sldLayoutId id="2147483701" r:id="rId10"/>
    <p:sldLayoutId id="2147483702" r:id="rId11"/>
    <p:sldLayoutId id="2147483703" r:id="rId12"/>
    <p:sldLayoutId id="2147483710" r:id="rId13"/>
    <p:sldLayoutId id="2147483704" r:id="rId14"/>
    <p:sldLayoutId id="2147483705" r:id="rId15"/>
    <p:sldLayoutId id="2147483706" r:id="rId16"/>
    <p:sldLayoutId id="2147483686" r:id="rId17"/>
    <p:sldLayoutId id="2147483713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169863" indent="-169863" algn="l" defTabSz="914400" rtl="0" eaLnBrk="1" latinLnBrk="0" hangingPunct="1">
        <a:spcBef>
          <a:spcPts val="12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 pitchFamily="34" charset="0"/>
        </a:defRPr>
      </a:lvl1pPr>
      <a:lvl2pPr marL="395288" indent="-177800" algn="l" defTabSz="914400" rtl="0" eaLnBrk="1" latinLnBrk="0" hangingPunct="1">
        <a:spcBef>
          <a:spcPts val="300"/>
        </a:spcBef>
        <a:buClr>
          <a:schemeClr val="accent1"/>
        </a:buClr>
        <a:buSzPct val="75000"/>
        <a:buFont typeface="Arial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90563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8375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938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E91B-404A-4515-A5F1-88B8EB1DCF17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46C-1109-4E94-851D-79DB2F7223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8962" y="1227161"/>
            <a:ext cx="7973882" cy="639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9170" y="1345118"/>
            <a:ext cx="3457925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4"/>
          <p:cNvSpPr/>
          <p:nvPr/>
        </p:nvSpPr>
        <p:spPr>
          <a:xfrm>
            <a:off x="873949" y="1355460"/>
            <a:ext cx="2746715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FCC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4"/>
          <p:cNvSpPr/>
          <p:nvPr/>
        </p:nvSpPr>
        <p:spPr>
          <a:xfrm>
            <a:off x="6667130" y="1339647"/>
            <a:ext cx="2166152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  <a:t>Policy Enactment</a:t>
            </a:r>
            <a:endParaRPr lang="en-US" sz="1200" b="1" kern="1200" dirty="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4194" y="1937929"/>
            <a:ext cx="7973882" cy="6398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4"/>
          <p:cNvSpPr/>
          <p:nvPr/>
        </p:nvSpPr>
        <p:spPr>
          <a:xfrm>
            <a:off x="6667130" y="1992090"/>
            <a:ext cx="1717706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  <a:t>Policy Enforcement</a:t>
            </a:r>
            <a:endParaRPr lang="en-US" sz="1200" b="1" kern="1200" dirty="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13750" y="1360642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4"/>
          <p:cNvSpPr/>
          <p:nvPr/>
        </p:nvSpPr>
        <p:spPr>
          <a:xfrm>
            <a:off x="4309336" y="1339647"/>
            <a:ext cx="1695676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50 State PUCs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4194" y="2591795"/>
            <a:ext cx="8043372" cy="6398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4"/>
          <p:cNvSpPr/>
          <p:nvPr/>
        </p:nvSpPr>
        <p:spPr>
          <a:xfrm>
            <a:off x="6667130" y="2669627"/>
            <a:ext cx="1620779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  <a:t>Policy/standards</a:t>
            </a:r>
            <a:b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  <a:t>Formation</a:t>
            </a:r>
            <a:endParaRPr lang="en-US" sz="1200" b="1" kern="1200" dirty="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8962" y="3222131"/>
            <a:ext cx="7973882" cy="639896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4"/>
          <p:cNvSpPr/>
          <p:nvPr/>
        </p:nvSpPr>
        <p:spPr>
          <a:xfrm>
            <a:off x="6667130" y="3334617"/>
            <a:ext cx="1717706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  <a:t>Contract/procurement administration and management</a:t>
            </a:r>
            <a:endParaRPr lang="en-US" sz="1200" b="1" kern="1200" dirty="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67901" y="3329757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4"/>
          <p:cNvSpPr/>
          <p:nvPr/>
        </p:nvSpPr>
        <p:spPr>
          <a:xfrm>
            <a:off x="4575599" y="3379646"/>
            <a:ext cx="1429413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NAPM LLC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8962" y="3887120"/>
            <a:ext cx="7973882" cy="1380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4"/>
          <p:cNvSpPr/>
          <p:nvPr/>
        </p:nvSpPr>
        <p:spPr>
          <a:xfrm>
            <a:off x="6667130" y="4377062"/>
            <a:ext cx="1695719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  <a:t>Neutral third-party NPAC SMS services</a:t>
            </a:r>
            <a:endParaRPr lang="en-US" sz="1200" b="1" kern="1200" dirty="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339323" y="4005078"/>
            <a:ext cx="1572630" cy="1152824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4"/>
          <p:cNvSpPr/>
          <p:nvPr/>
        </p:nvSpPr>
        <p:spPr>
          <a:xfrm>
            <a:off x="1374445" y="4032152"/>
            <a:ext cx="1480219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NANPA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5" descr="neustar_databa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369" y="4436442"/>
            <a:ext cx="806495" cy="73203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88962" y="5288462"/>
            <a:ext cx="7973882" cy="650699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4"/>
          <p:cNvSpPr/>
          <p:nvPr/>
        </p:nvSpPr>
        <p:spPr>
          <a:xfrm>
            <a:off x="6667130" y="5390100"/>
            <a:ext cx="1523849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rgbClr val="363636"/>
                </a:solidFill>
                <a:latin typeface="Arial" pitchFamily="34" charset="0"/>
                <a:cs typeface="Arial" pitchFamily="34" charset="0"/>
              </a:rPr>
              <a:t>4000+ NPAC Users</a:t>
            </a:r>
            <a:endParaRPr lang="en-US" sz="1200" b="1" kern="1200" dirty="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11957" y="5360312"/>
            <a:ext cx="2044073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4267901" y="5393925"/>
            <a:ext cx="2044073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00</a:t>
            </a:r>
            <a:endParaRPr lang="en-US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4321735" y="5433503"/>
            <a:ext cx="2044073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Oval 4"/>
          <p:cNvSpPr/>
          <p:nvPr/>
        </p:nvSpPr>
        <p:spPr>
          <a:xfrm>
            <a:off x="4325650" y="5430276"/>
            <a:ext cx="2046023" cy="4134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Third-party Vendors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104130" y="5359853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141962" y="5393723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193968" y="5431819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"/>
          <p:cNvSpPr/>
          <p:nvPr/>
        </p:nvSpPr>
        <p:spPr>
          <a:xfrm>
            <a:off x="2374201" y="5426348"/>
            <a:ext cx="1429413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CSPs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Elbow Connector 38"/>
          <p:cNvCxnSpPr>
            <a:stCxn id="40" idx="0"/>
            <a:endCxn id="49" idx="3"/>
          </p:cNvCxnSpPr>
          <p:nvPr/>
        </p:nvCxnSpPr>
        <p:spPr>
          <a:xfrm rot="16200000" flipV="1">
            <a:off x="4525573" y="1926705"/>
            <a:ext cx="429227" cy="1000189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309336" y="2641413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"/>
          <p:cNvSpPr/>
          <p:nvPr/>
        </p:nvSpPr>
        <p:spPr>
          <a:xfrm>
            <a:off x="4240091" y="2661958"/>
            <a:ext cx="2046023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Consumer Groups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hape 42"/>
          <p:cNvCxnSpPr>
            <a:stCxn id="24" idx="2"/>
            <a:endCxn id="35" idx="0"/>
          </p:cNvCxnSpPr>
          <p:nvPr/>
        </p:nvCxnSpPr>
        <p:spPr>
          <a:xfrm rot="16200000" flipH="1">
            <a:off x="2488317" y="4795223"/>
            <a:ext cx="273917" cy="999274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3"/>
          <p:cNvCxnSpPr>
            <a:stCxn id="55" idx="2"/>
            <a:endCxn id="35" idx="0"/>
          </p:cNvCxnSpPr>
          <p:nvPr/>
        </p:nvCxnSpPr>
        <p:spPr>
          <a:xfrm rot="5400000">
            <a:off x="3308068" y="4977032"/>
            <a:ext cx="271632" cy="637943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362641" y="2666221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"/>
          <p:cNvSpPr/>
          <p:nvPr/>
        </p:nvSpPr>
        <p:spPr>
          <a:xfrm>
            <a:off x="2542874" y="2660750"/>
            <a:ext cx="1429413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LNPA-WG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378203" y="2001405"/>
            <a:ext cx="1861888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"/>
          <p:cNvSpPr/>
          <p:nvPr/>
        </p:nvSpPr>
        <p:spPr>
          <a:xfrm>
            <a:off x="2536605" y="2013471"/>
            <a:ext cx="1429413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NANC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4299" y="1252863"/>
            <a:ext cx="7980537" cy="4686298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charset="0"/>
              <a:cs typeface="Geneva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839607" y="3997898"/>
            <a:ext cx="1557092" cy="1152824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4"/>
          <p:cNvSpPr/>
          <p:nvPr/>
        </p:nvSpPr>
        <p:spPr>
          <a:xfrm>
            <a:off x="4874729" y="4024972"/>
            <a:ext cx="1480219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LNPA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53" descr="neustar_databa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1653" y="4429262"/>
            <a:ext cx="806495" cy="732036"/>
          </a:xfrm>
          <a:prstGeom prst="rect">
            <a:avLst/>
          </a:prstGeom>
        </p:spPr>
      </p:pic>
      <p:sp>
        <p:nvSpPr>
          <p:cNvPr id="55" name="Rounded Rectangle 54"/>
          <p:cNvSpPr/>
          <p:nvPr/>
        </p:nvSpPr>
        <p:spPr>
          <a:xfrm>
            <a:off x="2899337" y="4007363"/>
            <a:ext cx="1727036" cy="1152824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4"/>
          <p:cNvSpPr/>
          <p:nvPr/>
        </p:nvSpPr>
        <p:spPr>
          <a:xfrm>
            <a:off x="3022745" y="4016611"/>
            <a:ext cx="1480219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Pooling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56" descr="neustar_databa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61" y="4384816"/>
            <a:ext cx="806495" cy="732036"/>
          </a:xfrm>
          <a:prstGeom prst="rect">
            <a:avLst/>
          </a:prstGeom>
        </p:spPr>
      </p:pic>
      <p:cxnSp>
        <p:nvCxnSpPr>
          <p:cNvPr id="69" name="Shape 43"/>
          <p:cNvCxnSpPr>
            <a:stCxn id="52" idx="2"/>
            <a:endCxn id="35" idx="0"/>
          </p:cNvCxnSpPr>
          <p:nvPr/>
        </p:nvCxnSpPr>
        <p:spPr>
          <a:xfrm rot="5400000">
            <a:off x="4230985" y="4044650"/>
            <a:ext cx="281097" cy="2493241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43"/>
          <p:cNvCxnSpPr>
            <a:stCxn id="52" idx="2"/>
            <a:endCxn id="32" idx="0"/>
          </p:cNvCxnSpPr>
          <p:nvPr/>
        </p:nvCxnSpPr>
        <p:spPr>
          <a:xfrm rot="5400000">
            <a:off x="5343631" y="5155754"/>
            <a:ext cx="279554" cy="269491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745723" y="2658069"/>
            <a:ext cx="1554205" cy="421562"/>
          </a:xfrm>
          <a:prstGeom prst="roundRect">
            <a:avLst>
              <a:gd name="adj" fmla="val 486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4"/>
          <p:cNvSpPr/>
          <p:nvPr/>
        </p:nvSpPr>
        <p:spPr>
          <a:xfrm>
            <a:off x="839486" y="2662137"/>
            <a:ext cx="1429413" cy="413426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NOWG</a:t>
            </a:r>
            <a:endParaRPr lang="en-US" sz="12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Elbow Connector 78"/>
          <p:cNvCxnSpPr>
            <a:stCxn id="49" idx="2"/>
            <a:endCxn id="75" idx="0"/>
          </p:cNvCxnSpPr>
          <p:nvPr/>
        </p:nvCxnSpPr>
        <p:spPr>
          <a:xfrm rot="5400000">
            <a:off x="2298436" y="1647358"/>
            <a:ext cx="235102" cy="1786321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9" idx="2"/>
            <a:endCxn id="46" idx="0"/>
          </p:cNvCxnSpPr>
          <p:nvPr/>
        </p:nvCxnSpPr>
        <p:spPr>
          <a:xfrm rot="5400000">
            <a:off x="3179739" y="2536813"/>
            <a:ext cx="243254" cy="15562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9" idx="1"/>
            <a:endCxn id="24" idx="1"/>
          </p:cNvCxnSpPr>
          <p:nvPr/>
        </p:nvCxnSpPr>
        <p:spPr>
          <a:xfrm rot="10800000" flipH="1" flipV="1">
            <a:off x="599169" y="1555898"/>
            <a:ext cx="740153" cy="3025591"/>
          </a:xfrm>
          <a:prstGeom prst="bentConnector3">
            <a:avLst>
              <a:gd name="adj1" fmla="val -1169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46" idx="2"/>
            <a:endCxn id="20" idx="0"/>
          </p:cNvCxnSpPr>
          <p:nvPr/>
        </p:nvCxnSpPr>
        <p:spPr>
          <a:xfrm rot="16200000" flipH="1">
            <a:off x="4125228" y="2256140"/>
            <a:ext cx="241974" cy="1905260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75" idx="2"/>
            <a:endCxn id="24" idx="0"/>
          </p:cNvCxnSpPr>
          <p:nvPr/>
        </p:nvCxnSpPr>
        <p:spPr>
          <a:xfrm rot="16200000" flipH="1">
            <a:off x="1361509" y="3240948"/>
            <a:ext cx="925447" cy="6028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75" idx="2"/>
            <a:endCxn id="55" idx="0"/>
          </p:cNvCxnSpPr>
          <p:nvPr/>
        </p:nvCxnSpPr>
        <p:spPr>
          <a:xfrm rot="16200000" flipH="1">
            <a:off x="2178974" y="2423482"/>
            <a:ext cx="927732" cy="2240029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20" idx="2"/>
            <a:endCxn id="52" idx="0"/>
          </p:cNvCxnSpPr>
          <p:nvPr/>
        </p:nvCxnSpPr>
        <p:spPr>
          <a:xfrm rot="16200000" flipH="1">
            <a:off x="5285210" y="3664954"/>
            <a:ext cx="246579" cy="419308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9" idx="2"/>
            <a:endCxn id="49" idx="0"/>
          </p:cNvCxnSpPr>
          <p:nvPr/>
        </p:nvCxnSpPr>
        <p:spPr>
          <a:xfrm rot="16200000" flipH="1">
            <a:off x="2701278" y="1393535"/>
            <a:ext cx="234725" cy="981014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14" idx="2"/>
            <a:endCxn id="49" idx="0"/>
          </p:cNvCxnSpPr>
          <p:nvPr/>
        </p:nvCxnSpPr>
        <p:spPr>
          <a:xfrm rot="5400000">
            <a:off x="4117321" y="974031"/>
            <a:ext cx="219201" cy="1835547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890795"/>
      </p:ext>
    </p:extLst>
  </p:cSld>
  <p:clrMapOvr>
    <a:masterClrMapping/>
  </p:clrMapOvr>
</p:sld>
</file>

<file path=ppt/theme/theme1.xml><?xml version="1.0" encoding="utf-8"?>
<a:theme xmlns:a="http://schemas.openxmlformats.org/drawingml/2006/main" name="Neustar_template1">
  <a:themeElements>
    <a:clrScheme name="Neustar">
      <a:dk1>
        <a:srgbClr val="000000"/>
      </a:dk1>
      <a:lt1>
        <a:sysClr val="window" lastClr="FFFFFF"/>
      </a:lt1>
      <a:dk2>
        <a:srgbClr val="024731"/>
      </a:dk2>
      <a:lt2>
        <a:srgbClr val="A9DC92"/>
      </a:lt2>
      <a:accent1>
        <a:srgbClr val="068658"/>
      </a:accent1>
      <a:accent2>
        <a:srgbClr val="009B48"/>
      </a:accent2>
      <a:accent3>
        <a:srgbClr val="00693C"/>
      </a:accent3>
      <a:accent4>
        <a:srgbClr val="DEE028"/>
      </a:accent4>
      <a:accent5>
        <a:srgbClr val="4F81BD"/>
      </a:accent5>
      <a:accent6>
        <a:srgbClr val="FFC000"/>
      </a:accent6>
      <a:hlink>
        <a:srgbClr val="009B48"/>
      </a:hlink>
      <a:folHlink>
        <a:srgbClr val="009B4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100000">
              <a:schemeClr val="accent1">
                <a:alpha val="80000"/>
              </a:schemeClr>
            </a:gs>
          </a:gsLst>
          <a:lin ang="108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ustar">
      <a:dk1>
        <a:srgbClr val="000000"/>
      </a:dk1>
      <a:lt1>
        <a:sysClr val="window" lastClr="FFFFFF"/>
      </a:lt1>
      <a:dk2>
        <a:srgbClr val="024731"/>
      </a:dk2>
      <a:lt2>
        <a:srgbClr val="A9DC92"/>
      </a:lt2>
      <a:accent1>
        <a:srgbClr val="068658"/>
      </a:accent1>
      <a:accent2>
        <a:srgbClr val="009B48"/>
      </a:accent2>
      <a:accent3>
        <a:srgbClr val="00693C"/>
      </a:accent3>
      <a:accent4>
        <a:srgbClr val="DEE028"/>
      </a:accent4>
      <a:accent5>
        <a:srgbClr val="4F81BD"/>
      </a:accent5>
      <a:accent6>
        <a:srgbClr val="FFC000"/>
      </a:accent6>
      <a:hlink>
        <a:srgbClr val="009B48"/>
      </a:hlink>
      <a:folHlink>
        <a:srgbClr val="009B48"/>
      </a:folHlink>
    </a:clrScheme>
    <a:fontScheme name="Neust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BEDCB18B7D0419ECECED360FC9FD0" ma:contentTypeVersion="0" ma:contentTypeDescription="Create a new document." ma:contentTypeScope="" ma:versionID="ee6f57d59ee7bab5b2a1849b3b0af6b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425D32-6CB2-41D9-9CDB-3EB7BAD876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D60F9-42E6-4D58-A26D-AF2613D8F8BD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303163-60F0-4A1D-AF39-8CB2038D3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Neustar_template1</Template>
  <TotalTime>45874</TotalTime>
  <Words>39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Akkurat-Bold</vt:lpstr>
      <vt:lpstr>Arial</vt:lpstr>
      <vt:lpstr>Geneva</vt:lpstr>
      <vt:lpstr>Neustar_template1</vt:lpstr>
      <vt:lpstr>Governance</vt:lpstr>
    </vt:vector>
  </TitlesOfParts>
  <Company>NeuStar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LNP Administration in the U.S.</dc:title>
  <dc:creator>corina</dc:creator>
  <cp:lastModifiedBy>Politz, Ken</cp:lastModifiedBy>
  <cp:revision>952</cp:revision>
  <cp:lastPrinted>2016-09-26T10:45:53Z</cp:lastPrinted>
  <dcterms:created xsi:type="dcterms:W3CDTF">2012-02-10T15:54:18Z</dcterms:created>
  <dcterms:modified xsi:type="dcterms:W3CDTF">2016-11-30T20:39:53Z</dcterms:modified>
</cp:coreProperties>
</file>