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3" r:id="rId5"/>
    <p:sldId id="265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CE" initials="JMCE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62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1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10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9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69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32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9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81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86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29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88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A6DA1-3C89-4792-9B92-4434222941F1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D763-0094-416E-89CB-786EE15B8C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0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Routing Considerations</a:t>
            </a:r>
            <a:endParaRPr lang="en-CA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4384" y="1175657"/>
            <a:ext cx="8342416" cy="4911244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342900" indent="-342900" algn="l" defTabSz="457200" rtl="0" eaLnBrk="1" fontAlgn="base" hangingPunct="1">
              <a:spcBef>
                <a:spcPts val="1032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noProof="0" dirty="0" smtClean="0">
                <a:solidFill>
                  <a:sysClr val="windowText" lastClr="000000"/>
                </a:solidFill>
              </a:rPr>
              <a:t>The ideas in this presentation are offered for discussion only.</a:t>
            </a:r>
          </a:p>
          <a:p>
            <a:pPr lvl="1" indent="-342900">
              <a:spcBef>
                <a:spcPts val="1032"/>
              </a:spcBef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Reality is undoubtedly far more complicated…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This presentation attempts to explore the question of whether or not data can be automatically synchronized between </a:t>
            </a:r>
            <a:r>
              <a:rPr lang="en-US" dirty="0" smtClean="0">
                <a:solidFill>
                  <a:sysClr val="windowText" lastClr="000000"/>
                </a:solidFill>
              </a:rPr>
              <a:t>the “routing </a:t>
            </a:r>
            <a:r>
              <a:rPr lang="en-US" dirty="0" smtClean="0">
                <a:solidFill>
                  <a:sysClr val="windowText" lastClr="000000"/>
                </a:solidFill>
              </a:rPr>
              <a:t>data” options:</a:t>
            </a:r>
          </a:p>
          <a:p>
            <a:pPr lvl="1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Between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 Per-TN solutions?</a:t>
            </a:r>
          </a:p>
          <a:p>
            <a:pPr lvl="1"/>
            <a:r>
              <a:rPr lang="en-US" baseline="0" dirty="0" smtClean="0">
                <a:solidFill>
                  <a:sysClr val="windowText" lastClr="000000"/>
                </a:solidFill>
              </a:rPr>
              <a:t>Between Aggregate solutions?</a:t>
            </a:r>
          </a:p>
          <a:p>
            <a:pPr lvl="1"/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Per-TN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  <a:sym typeface="Wingdings" panose="05000000000000000000" pitchFamily="2" charset="2"/>
              </a:rPr>
              <a:t> Aggregate?</a:t>
            </a:r>
          </a:p>
          <a:p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176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Per TN Routing Considerations</a:t>
            </a:r>
            <a:endParaRPr lang="en-CA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4384" y="1175657"/>
            <a:ext cx="8342416" cy="4911244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342900" indent="-342900" algn="l" defTabSz="457200" rtl="0" eaLnBrk="1" fontAlgn="base" hangingPunct="1">
              <a:spcBef>
                <a:spcPts val="1032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Synchronization between ENUM databases is well understood.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Synchronization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 between ENUM and NPAC (for URI data) may be possible:</a:t>
            </a:r>
          </a:p>
          <a:p>
            <a:pPr lvl="1" indent="-342900">
              <a:spcBef>
                <a:spcPts val="1032"/>
              </a:spcBef>
            </a:pPr>
            <a:r>
              <a:rPr lang="en-US" sz="2200" baseline="0" dirty="0" smtClean="0">
                <a:solidFill>
                  <a:sysClr val="windowText" lastClr="000000"/>
                </a:solidFill>
              </a:rPr>
              <a:t>NPAC</a:t>
            </a:r>
            <a:r>
              <a:rPr lang="en-US" sz="2200" dirty="0" smtClean="0">
                <a:solidFill>
                  <a:sysClr val="windowText" lastClr="000000"/>
                </a:solidFill>
              </a:rPr>
              <a:t> =&gt; ENUM is straightforward</a:t>
            </a:r>
          </a:p>
          <a:p>
            <a:pPr lvl="1" indent="-342900">
              <a:spcBef>
                <a:spcPts val="1032"/>
              </a:spcBef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ENUM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 =&gt; NPAC – some restrictions apply</a:t>
            </a:r>
          </a:p>
          <a:p>
            <a:r>
              <a:rPr lang="en-US" sz="2400" baseline="0" dirty="0" smtClean="0">
                <a:solidFill>
                  <a:sysClr val="windowText" lastClr="000000"/>
                </a:solidFill>
              </a:rPr>
              <a:t>Synchronization between ENUM and other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per-TN databases should be possible:</a:t>
            </a:r>
          </a:p>
          <a:p>
            <a:pPr lvl="1"/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Mapping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"/>
              </a:rPr>
              <a:t> may be required</a:t>
            </a:r>
          </a:p>
          <a:p>
            <a:pPr lvl="1"/>
            <a:r>
              <a:rPr lang="en-US" baseline="0" dirty="0" smtClean="0">
                <a:solidFill>
                  <a:sysClr val="windowText" lastClr="000000"/>
                </a:solidFill>
              </a:rPr>
              <a:t>If </a:t>
            </a:r>
            <a:r>
              <a:rPr lang="en-US" dirty="0" smtClean="0">
                <a:solidFill>
                  <a:sysClr val="windowText" lastClr="000000"/>
                </a:solidFill>
              </a:rPr>
              <a:t>either database applies policy, the mapping could be complex – otherwise may be straightforward.</a:t>
            </a:r>
            <a:endParaRPr kumimoji="0" lang="en-CA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225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5760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NPAC </a:t>
            </a:r>
            <a:r>
              <a:rPr lang="en-CA" sz="2800" dirty="0" smtClean="0">
                <a:sym typeface="Wingdings" panose="05000000000000000000" pitchFamily="2" charset="2"/>
              </a:rPr>
              <a:t> ENUM</a:t>
            </a:r>
            <a:endParaRPr lang="en-CA" sz="2800" dirty="0"/>
          </a:p>
        </p:txBody>
      </p:sp>
      <p:sp>
        <p:nvSpPr>
          <p:cNvPr id="5" name="Rectangle 4"/>
          <p:cNvSpPr/>
          <p:nvPr/>
        </p:nvSpPr>
        <p:spPr>
          <a:xfrm>
            <a:off x="1187624" y="1916832"/>
            <a:ext cx="1440160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NPAC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(authoritative for number portability)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356992"/>
            <a:ext cx="792088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Porting Request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2060848"/>
            <a:ext cx="1584176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ENUM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(Alternate Registry)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2030651"/>
            <a:ext cx="10278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000" dirty="0" smtClean="0"/>
              <a:t>All changes sync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691497"/>
            <a:ext cx="15121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To change information in NPAC, ENUM registry would need to use interface currently used by service providers, would need to be authorized to do so.</a:t>
            </a:r>
            <a:endParaRPr lang="en-CA" sz="1000" dirty="0"/>
          </a:p>
        </p:txBody>
      </p:sp>
      <p:cxnSp>
        <p:nvCxnSpPr>
          <p:cNvPr id="23" name="Straight Arrow Connector 22"/>
          <p:cNvCxnSpPr>
            <a:stCxn id="9" idx="3"/>
          </p:cNvCxnSpPr>
          <p:nvPr/>
        </p:nvCxnSpPr>
        <p:spPr>
          <a:xfrm>
            <a:off x="4231693" y="2153762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2132856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4288" y="2060848"/>
            <a:ext cx="108012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IP-NNI routing change</a:t>
            </a:r>
          </a:p>
        </p:txBody>
      </p:sp>
      <p:sp>
        <p:nvSpPr>
          <p:cNvPr id="35" name="Left Arrow 34"/>
          <p:cNvSpPr/>
          <p:nvPr/>
        </p:nvSpPr>
        <p:spPr>
          <a:xfrm>
            <a:off x="6372200" y="2348880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28184" y="3140968"/>
            <a:ext cx="2016224" cy="936104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Changes would be limited to numbers “owned” by a given service provider. Other restrictions might apply.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4653136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Allows “registries” to co-exist with simple well defined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Synchronization is applied without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Service providers can add policy filter within their own networks (allows each service provider to make their own decisions).</a:t>
            </a:r>
            <a:endParaRPr lang="en-CA" dirty="0"/>
          </a:p>
        </p:txBody>
      </p:sp>
      <p:cxnSp>
        <p:nvCxnSpPr>
          <p:cNvPr id="4" name="Elbow Connector 3"/>
          <p:cNvCxnSpPr>
            <a:stCxn id="8" idx="1"/>
            <a:endCxn id="10" idx="3"/>
          </p:cNvCxnSpPr>
          <p:nvPr/>
        </p:nvCxnSpPr>
        <p:spPr>
          <a:xfrm rot="10800000" flipV="1">
            <a:off x="4283968" y="2492895"/>
            <a:ext cx="504056" cy="783377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0" idx="1"/>
            <a:endCxn id="5" idx="2"/>
          </p:cNvCxnSpPr>
          <p:nvPr/>
        </p:nvCxnSpPr>
        <p:spPr>
          <a:xfrm rot="10800000">
            <a:off x="1907704" y="2780929"/>
            <a:ext cx="864096" cy="49534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5" idx="2"/>
          </p:cNvCxnSpPr>
          <p:nvPr/>
        </p:nvCxnSpPr>
        <p:spPr>
          <a:xfrm flipV="1">
            <a:off x="1115616" y="2780928"/>
            <a:ext cx="792088" cy="86409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1" idx="0"/>
          </p:cNvCxnSpPr>
          <p:nvPr/>
        </p:nvCxnSpPr>
        <p:spPr>
          <a:xfrm flipH="1" flipV="1">
            <a:off x="6804248" y="2564904"/>
            <a:ext cx="432048" cy="5760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31640" y="4077072"/>
            <a:ext cx="2016224" cy="936104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might require new rules, new interfaces, or perhaps both.</a:t>
            </a: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 flipV="1">
            <a:off x="2267744" y="3356992"/>
            <a:ext cx="72008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67744" y="1124744"/>
            <a:ext cx="1296144" cy="504056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should be the easy piece.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>
            <a:off x="2915816" y="1628800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5760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NPAC </a:t>
            </a:r>
            <a:r>
              <a:rPr lang="en-CA" sz="2800" dirty="0" smtClean="0">
                <a:sym typeface="Wingdings" panose="05000000000000000000" pitchFamily="2" charset="2"/>
              </a:rPr>
              <a:t> ENUM</a:t>
            </a:r>
            <a:endParaRPr lang="en-CA" sz="2800" dirty="0"/>
          </a:p>
        </p:txBody>
      </p:sp>
      <p:sp>
        <p:nvSpPr>
          <p:cNvPr id="5" name="Rectangle 4"/>
          <p:cNvSpPr/>
          <p:nvPr/>
        </p:nvSpPr>
        <p:spPr>
          <a:xfrm>
            <a:off x="1187624" y="1916832"/>
            <a:ext cx="1440160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NPAC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(authoritative for number portability)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356992"/>
            <a:ext cx="792088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Porting Request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2060848"/>
            <a:ext cx="1584176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ENUM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(Alternate Registry)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2030651"/>
            <a:ext cx="10278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000" dirty="0" smtClean="0"/>
              <a:t>All changes sync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691497"/>
            <a:ext cx="15121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To change information in NPAC, ENUM registry would need to use interface currently used by service providers, would need to be authorized to do so.</a:t>
            </a:r>
            <a:endParaRPr lang="en-CA" sz="1000" dirty="0"/>
          </a:p>
        </p:txBody>
      </p:sp>
      <p:cxnSp>
        <p:nvCxnSpPr>
          <p:cNvPr id="23" name="Straight Arrow Connector 22"/>
          <p:cNvCxnSpPr>
            <a:stCxn id="9" idx="3"/>
          </p:cNvCxnSpPr>
          <p:nvPr/>
        </p:nvCxnSpPr>
        <p:spPr>
          <a:xfrm>
            <a:off x="4231693" y="2153762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2132856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4288" y="2060848"/>
            <a:ext cx="108012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IP-NNI routing change</a:t>
            </a:r>
          </a:p>
        </p:txBody>
      </p:sp>
      <p:sp>
        <p:nvSpPr>
          <p:cNvPr id="35" name="Left Arrow 34"/>
          <p:cNvSpPr/>
          <p:nvPr/>
        </p:nvSpPr>
        <p:spPr>
          <a:xfrm>
            <a:off x="6372200" y="2348880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8" idx="1"/>
            <a:endCxn id="10" idx="3"/>
          </p:cNvCxnSpPr>
          <p:nvPr/>
        </p:nvCxnSpPr>
        <p:spPr>
          <a:xfrm rot="10800000" flipV="1">
            <a:off x="4283968" y="2492895"/>
            <a:ext cx="504056" cy="783377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0" idx="1"/>
            <a:endCxn id="5" idx="2"/>
          </p:cNvCxnSpPr>
          <p:nvPr/>
        </p:nvCxnSpPr>
        <p:spPr>
          <a:xfrm rot="10800000">
            <a:off x="1907704" y="2780929"/>
            <a:ext cx="864096" cy="49534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5" idx="2"/>
          </p:cNvCxnSpPr>
          <p:nvPr/>
        </p:nvCxnSpPr>
        <p:spPr>
          <a:xfrm flipV="1">
            <a:off x="1115616" y="2780928"/>
            <a:ext cx="792088" cy="86409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31640" y="4077072"/>
            <a:ext cx="2016224" cy="936104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might require new rules, new interfaces, or perhaps both.</a:t>
            </a: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 flipV="1">
            <a:off x="2267744" y="3356992"/>
            <a:ext cx="72008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67744" y="1124744"/>
            <a:ext cx="1296144" cy="504056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should be the easy piece.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>
            <a:off x="2915816" y="1628800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92080" y="3573016"/>
            <a:ext cx="2808312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Other “registry”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Fully synchronizes with ENUM registry.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Rules for synchronizing with NPAC are the same as for ENUM with NPAC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Only the number owner can make changes to IP-NNI routing info.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96136" y="2924944"/>
            <a:ext cx="432048" cy="64807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22" idx="1"/>
          </p:cNvCxnSpPr>
          <p:nvPr/>
        </p:nvCxnSpPr>
        <p:spPr>
          <a:xfrm rot="10800000">
            <a:off x="4283968" y="3573016"/>
            <a:ext cx="1008112" cy="612068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8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576063"/>
          </a:xfrm>
        </p:spPr>
        <p:txBody>
          <a:bodyPr>
            <a:normAutofit/>
          </a:bodyPr>
          <a:lstStyle/>
          <a:p>
            <a:r>
              <a:rPr lang="en-CA" sz="2800" dirty="0"/>
              <a:t>Information to Synchronize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1700808"/>
            <a:ext cx="1440160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NPAC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(authoritative for number portability)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140968"/>
            <a:ext cx="792088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Porting Request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1844824"/>
            <a:ext cx="1584176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ENUM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(Alternate Registry)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1814627"/>
            <a:ext cx="10278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000" dirty="0" smtClean="0"/>
              <a:t>All changes sync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475473"/>
            <a:ext cx="15121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To change information in NPAC, ENUM registry would need to use interface currently used by service providers, would need to be authorized to do so.</a:t>
            </a:r>
            <a:endParaRPr lang="en-CA" sz="1000" dirty="0"/>
          </a:p>
        </p:txBody>
      </p:sp>
      <p:cxnSp>
        <p:nvCxnSpPr>
          <p:cNvPr id="23" name="Straight Arrow Connector 22"/>
          <p:cNvCxnSpPr>
            <a:stCxn id="9" idx="3"/>
          </p:cNvCxnSpPr>
          <p:nvPr/>
        </p:nvCxnSpPr>
        <p:spPr>
          <a:xfrm>
            <a:off x="4231693" y="1937738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1916832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4288" y="1844824"/>
            <a:ext cx="108012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IP-NNI routing change</a:t>
            </a:r>
          </a:p>
        </p:txBody>
      </p:sp>
      <p:sp>
        <p:nvSpPr>
          <p:cNvPr id="35" name="Left Arrow 34"/>
          <p:cNvSpPr/>
          <p:nvPr/>
        </p:nvSpPr>
        <p:spPr>
          <a:xfrm>
            <a:off x="6372200" y="2132856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8" idx="1"/>
            <a:endCxn id="10" idx="3"/>
          </p:cNvCxnSpPr>
          <p:nvPr/>
        </p:nvCxnSpPr>
        <p:spPr>
          <a:xfrm rot="10800000" flipV="1">
            <a:off x="4283968" y="2276871"/>
            <a:ext cx="504056" cy="783377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0" idx="1"/>
            <a:endCxn id="5" idx="2"/>
          </p:cNvCxnSpPr>
          <p:nvPr/>
        </p:nvCxnSpPr>
        <p:spPr>
          <a:xfrm rot="10800000">
            <a:off x="1907704" y="2564905"/>
            <a:ext cx="864096" cy="49534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5" idx="2"/>
          </p:cNvCxnSpPr>
          <p:nvPr/>
        </p:nvCxnSpPr>
        <p:spPr>
          <a:xfrm flipV="1">
            <a:off x="1115616" y="2564904"/>
            <a:ext cx="792088" cy="86409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31640" y="3861048"/>
            <a:ext cx="2016224" cy="936104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might require new rules, new interfaces, or perhaps both.</a:t>
            </a: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 flipV="1">
            <a:off x="2267744" y="3140968"/>
            <a:ext cx="72008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67744" y="908720"/>
            <a:ext cx="1296144" cy="504056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This should be the easy piece.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>
            <a:off x="2915816" y="141277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92080" y="3356992"/>
            <a:ext cx="2808312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Other “registry”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Fully synchronizes with ENUM registry.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Rules for synchronizing with NPAC are the same as for ENUM with NPAC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Only the number owner can make changes to IP-NNI routing info.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96136" y="2708920"/>
            <a:ext cx="432048" cy="64807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22" idx="1"/>
          </p:cNvCxnSpPr>
          <p:nvPr/>
        </p:nvCxnSpPr>
        <p:spPr>
          <a:xfrm rot="10800000">
            <a:off x="4283968" y="3356992"/>
            <a:ext cx="1008112" cy="612068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19872" y="4941168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/>
              <a:t>Key Questions</a:t>
            </a:r>
            <a:r>
              <a:rPr lang="en-CA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What is the core information that would be synchronized?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Can we agree on the data fields?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Can the contribution from Chris Wendt be used as a starting point?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0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576063"/>
          </a:xfrm>
        </p:spPr>
        <p:txBody>
          <a:bodyPr>
            <a:normAutofit/>
          </a:bodyPr>
          <a:lstStyle/>
          <a:p>
            <a:r>
              <a:rPr lang="en-CA" sz="2800" dirty="0"/>
              <a:t>Aggregate =&gt; Per-TN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1196752"/>
            <a:ext cx="1440160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NPAC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(authoritative for number portability)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636912"/>
            <a:ext cx="792088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Porting Request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1340768"/>
            <a:ext cx="1584176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ENUM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(Alternate Registry)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1310571"/>
            <a:ext cx="10278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000" dirty="0" smtClean="0"/>
              <a:t>All changes sync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71417"/>
            <a:ext cx="15121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To change information in NPAC, ENUM registry would need to use interface currently used by service providers, would need to be authorized to do so.</a:t>
            </a:r>
            <a:endParaRPr lang="en-CA" sz="1000" dirty="0"/>
          </a:p>
        </p:txBody>
      </p:sp>
      <p:cxnSp>
        <p:nvCxnSpPr>
          <p:cNvPr id="23" name="Straight Arrow Connector 22"/>
          <p:cNvCxnSpPr>
            <a:stCxn id="9" idx="3"/>
          </p:cNvCxnSpPr>
          <p:nvPr/>
        </p:nvCxnSpPr>
        <p:spPr>
          <a:xfrm>
            <a:off x="4231693" y="1433682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1412776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4288" y="1340768"/>
            <a:ext cx="108012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IP-NNI routing change</a:t>
            </a:r>
          </a:p>
        </p:txBody>
      </p:sp>
      <p:sp>
        <p:nvSpPr>
          <p:cNvPr id="35" name="Left Arrow 34"/>
          <p:cNvSpPr/>
          <p:nvPr/>
        </p:nvSpPr>
        <p:spPr>
          <a:xfrm>
            <a:off x="6372200" y="1628800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8" idx="1"/>
            <a:endCxn id="10" idx="3"/>
          </p:cNvCxnSpPr>
          <p:nvPr/>
        </p:nvCxnSpPr>
        <p:spPr>
          <a:xfrm rot="10800000" flipV="1">
            <a:off x="4283968" y="1772815"/>
            <a:ext cx="504056" cy="783377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0" idx="1"/>
            <a:endCxn id="5" idx="2"/>
          </p:cNvCxnSpPr>
          <p:nvPr/>
        </p:nvCxnSpPr>
        <p:spPr>
          <a:xfrm rot="10800000">
            <a:off x="1907704" y="2060849"/>
            <a:ext cx="864096" cy="49534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5" idx="2"/>
          </p:cNvCxnSpPr>
          <p:nvPr/>
        </p:nvCxnSpPr>
        <p:spPr>
          <a:xfrm flipV="1">
            <a:off x="1115616" y="2060848"/>
            <a:ext cx="792088" cy="86409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92080" y="2852936"/>
            <a:ext cx="2808312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Other “registry”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Fully synchronizes with ENUM registry.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Rules for synchronizing with NPAC are the same as for ENUM with NPAC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Only the number owner can make changes to IP-NNI routing info.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96136" y="2204864"/>
            <a:ext cx="432048" cy="64807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22" idx="1"/>
          </p:cNvCxnSpPr>
          <p:nvPr/>
        </p:nvCxnSpPr>
        <p:spPr>
          <a:xfrm rot="10800000">
            <a:off x="4283968" y="2852936"/>
            <a:ext cx="1008112" cy="612068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59632" y="3861048"/>
            <a:ext cx="3240360" cy="15121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“Virtual Registry”</a:t>
            </a:r>
            <a:endParaRPr lang="en-CA" sz="1100" dirty="0">
              <a:solidFill>
                <a:schemeClr val="tx1"/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Aggregate methods based on PSTN constructs are expanded out for every TN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This can then be synchronized with the other registry by anyone who wants to do so (no obligations on anyone)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Logically this is nothing more than a TN = SIP URI list</a:t>
            </a:r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1880" y="602128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27" name="Left Arrow 26"/>
          <p:cNvSpPr/>
          <p:nvPr/>
        </p:nvSpPr>
        <p:spPr>
          <a:xfrm rot="7266869">
            <a:off x="913868" y="5677487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 rot="5400000">
            <a:off x="2087724" y="5769260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 rot="3443527">
            <a:off x="3743908" y="5697252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9552" y="5949280"/>
            <a:ext cx="1080120" cy="504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LERG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35696" y="5949280"/>
            <a:ext cx="1440160" cy="504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Spreadsheet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95936" y="5949280"/>
            <a:ext cx="1080120" cy="5040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Napkin</a:t>
            </a:r>
          </a:p>
        </p:txBody>
      </p:sp>
      <p:cxnSp>
        <p:nvCxnSpPr>
          <p:cNvPr id="11" name="Elbow Connector 10"/>
          <p:cNvCxnSpPr>
            <a:stCxn id="25" idx="3"/>
            <a:endCxn id="22" idx="2"/>
          </p:cNvCxnSpPr>
          <p:nvPr/>
        </p:nvCxnSpPr>
        <p:spPr>
          <a:xfrm flipV="1">
            <a:off x="4499992" y="4077072"/>
            <a:ext cx="2196244" cy="540060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5760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Per-TN =&gt; Aggregate </a:t>
            </a:r>
            <a:endParaRPr lang="en-CA" sz="2800" dirty="0"/>
          </a:p>
        </p:txBody>
      </p:sp>
      <p:sp>
        <p:nvSpPr>
          <p:cNvPr id="5" name="Rectangle 4"/>
          <p:cNvSpPr/>
          <p:nvPr/>
        </p:nvSpPr>
        <p:spPr>
          <a:xfrm>
            <a:off x="1187624" y="1196752"/>
            <a:ext cx="1440160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NPAC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(authoritative for number portability)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636912"/>
            <a:ext cx="792088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Porting Request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1340768"/>
            <a:ext cx="1584176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ENUM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(Alternate Registry)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1310571"/>
            <a:ext cx="10278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000" dirty="0" smtClean="0"/>
              <a:t>All changes sync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71417"/>
            <a:ext cx="151216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To change information in NPAC, ENUM registry would need to use interface currently used by service providers, would need to be authorized to do so.</a:t>
            </a:r>
            <a:endParaRPr lang="en-CA" sz="1000" dirty="0"/>
          </a:p>
        </p:txBody>
      </p:sp>
      <p:cxnSp>
        <p:nvCxnSpPr>
          <p:cNvPr id="23" name="Straight Arrow Connector 22"/>
          <p:cNvCxnSpPr>
            <a:stCxn id="9" idx="3"/>
          </p:cNvCxnSpPr>
          <p:nvPr/>
        </p:nvCxnSpPr>
        <p:spPr>
          <a:xfrm>
            <a:off x="4231693" y="1433682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1412776"/>
            <a:ext cx="5563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4288" y="1340768"/>
            <a:ext cx="108012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IP-NNI routing change</a:t>
            </a:r>
          </a:p>
        </p:txBody>
      </p:sp>
      <p:sp>
        <p:nvSpPr>
          <p:cNvPr id="35" name="Left Arrow 34"/>
          <p:cNvSpPr/>
          <p:nvPr/>
        </p:nvSpPr>
        <p:spPr>
          <a:xfrm>
            <a:off x="6372200" y="1628800"/>
            <a:ext cx="792088" cy="144016"/>
          </a:xfrm>
          <a:prstGeom prst="lef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>
            <a:stCxn id="8" idx="1"/>
            <a:endCxn id="10" idx="3"/>
          </p:cNvCxnSpPr>
          <p:nvPr/>
        </p:nvCxnSpPr>
        <p:spPr>
          <a:xfrm rot="10800000" flipV="1">
            <a:off x="4283968" y="1772815"/>
            <a:ext cx="504056" cy="783377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0" idx="1"/>
            <a:endCxn id="5" idx="2"/>
          </p:cNvCxnSpPr>
          <p:nvPr/>
        </p:nvCxnSpPr>
        <p:spPr>
          <a:xfrm rot="10800000">
            <a:off x="1907704" y="2060849"/>
            <a:ext cx="864096" cy="49534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5" idx="2"/>
          </p:cNvCxnSpPr>
          <p:nvPr/>
        </p:nvCxnSpPr>
        <p:spPr>
          <a:xfrm flipV="1">
            <a:off x="1115616" y="2060848"/>
            <a:ext cx="792088" cy="86409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92080" y="2852936"/>
            <a:ext cx="2808312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Other “registry”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Fully synchronizes with ENUM registry.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Rules for synchronizing with NPAC are the same as for ENUM with NPAC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Only the number owner can make changes to IP-NNI routing info.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96136" y="2204864"/>
            <a:ext cx="432048" cy="64807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22" idx="1"/>
          </p:cNvCxnSpPr>
          <p:nvPr/>
        </p:nvCxnSpPr>
        <p:spPr>
          <a:xfrm rot="10800000">
            <a:off x="4283968" y="2852936"/>
            <a:ext cx="1008112" cy="612068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07704" y="3933056"/>
            <a:ext cx="3240360" cy="15121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“Virtual Registry”</a:t>
            </a:r>
            <a:endParaRPr lang="en-CA" sz="1100" dirty="0">
              <a:solidFill>
                <a:schemeClr val="tx1"/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Could “per-TN” providers also provide an alternate interconnection point for each TN that can be stated as a simple rule?  E.g.,</a:t>
            </a:r>
          </a:p>
          <a:p>
            <a:pPr marL="273050" lvl="1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Route everything to one interconnect</a:t>
            </a:r>
          </a:p>
          <a:p>
            <a:pPr marL="273050" lvl="1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NNX =&gt; URI</a:t>
            </a:r>
          </a:p>
          <a:p>
            <a:pPr marL="273050" lvl="1" indent="-87313"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Etc.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67744" y="5805264"/>
            <a:ext cx="2664296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Input into service provider provisioning systems</a:t>
            </a:r>
          </a:p>
        </p:txBody>
      </p:sp>
      <p:sp>
        <p:nvSpPr>
          <p:cNvPr id="38" name="Up Arrow 37"/>
          <p:cNvSpPr/>
          <p:nvPr/>
        </p:nvSpPr>
        <p:spPr>
          <a:xfrm flipV="1">
            <a:off x="3275856" y="5301208"/>
            <a:ext cx="360040" cy="50405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22" idx="1"/>
            <a:endCxn id="36" idx="0"/>
          </p:cNvCxnSpPr>
          <p:nvPr/>
        </p:nvCxnSpPr>
        <p:spPr>
          <a:xfrm rot="10800000" flipV="1">
            <a:off x="3527884" y="3465004"/>
            <a:ext cx="1764196" cy="468052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5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Questions</a:t>
            </a:r>
            <a:endParaRPr lang="en-CA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4384" y="1175657"/>
            <a:ext cx="8342416" cy="4911244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342900" indent="-342900" algn="l" defTabSz="457200" rtl="0" eaLnBrk="1" fontAlgn="base" hangingPunct="1">
              <a:spcBef>
                <a:spcPts val="1032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noProof="0" dirty="0" smtClean="0">
                <a:solidFill>
                  <a:sysClr val="windowText" lastClr="000000"/>
                </a:solidFill>
              </a:rPr>
              <a:t>Is it worth exploring the technical feasibility of mechanisms that could automatically synchronize routing data between different solutions?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Should</a:t>
            </a: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 discussion of these mechanisms be part of the Routing TR?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32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Would there be value in proof-of-concept testing of these mechanisms in a numbering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testbed</a:t>
            </a:r>
            <a:r>
              <a:rPr lang="en-US" dirty="0" smtClean="0">
                <a:solidFill>
                  <a:sysClr val="windowText" lastClr="000000"/>
                </a:solidFill>
              </a:rPr>
              <a:t>?</a:t>
            </a: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04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819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Routing Considerations</vt:lpstr>
      <vt:lpstr>Per TN Routing Considerations</vt:lpstr>
      <vt:lpstr>NPAC  ENUM</vt:lpstr>
      <vt:lpstr>NPAC  ENUM</vt:lpstr>
      <vt:lpstr>Information to Synchronize</vt:lpstr>
      <vt:lpstr>Aggregate =&gt; Per-TN</vt:lpstr>
      <vt:lpstr>Per-TN =&gt; Aggregate 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JMCE</dc:creator>
  <cp:lastModifiedBy>JMCE</cp:lastModifiedBy>
  <cp:revision>20</cp:revision>
  <dcterms:created xsi:type="dcterms:W3CDTF">2014-11-21T21:33:50Z</dcterms:created>
  <dcterms:modified xsi:type="dcterms:W3CDTF">2015-01-07T15:08:36Z</dcterms:modified>
</cp:coreProperties>
</file>